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66" r:id="rId6"/>
    <p:sldId id="261" r:id="rId7"/>
    <p:sldId id="296" r:id="rId8"/>
    <p:sldId id="312" r:id="rId9"/>
    <p:sldId id="306" r:id="rId10"/>
    <p:sldId id="271" r:id="rId11"/>
    <p:sldId id="314" r:id="rId12"/>
    <p:sldId id="308" r:id="rId13"/>
    <p:sldId id="315" r:id="rId14"/>
    <p:sldId id="313" r:id="rId15"/>
    <p:sldId id="287" r:id="rId16"/>
    <p:sldId id="310" r:id="rId17"/>
    <p:sldId id="267" r:id="rId18"/>
    <p:sldId id="311" r:id="rId19"/>
    <p:sldId id="305" r:id="rId20"/>
    <p:sldId id="269"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6FD"/>
    <a:srgbClr val="79AE02"/>
    <a:srgbClr val="067F9C"/>
    <a:srgbClr val="014E52"/>
    <a:srgbClr val="0C596D"/>
    <a:srgbClr val="03556D"/>
    <a:srgbClr val="145C72"/>
    <a:srgbClr val="0000A4"/>
    <a:srgbClr val="1ABEEB"/>
    <a:srgbClr val="1DA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732" y="114"/>
      </p:cViewPr>
      <p:guideLst/>
    </p:cSldViewPr>
  </p:slideViewPr>
  <p:notesTextViewPr>
    <p:cViewPr>
      <p:scale>
        <a:sx n="3" d="2"/>
        <a:sy n="3" d="2"/>
      </p:scale>
      <p:origin x="0" y="0"/>
    </p:cViewPr>
  </p:notesText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876A3F-4FE3-4D4F-B92F-163183850746}"/>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4516C7-1FF3-F44B-93B1-24B9AA324A7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C34C92B-6A45-864A-B429-22A9039765DA}" type="datetimeFigureOut">
              <a:rPr lang="en-US" smtClean="0"/>
              <a:t>8/21/2025</a:t>
            </a:fld>
            <a:endParaRPr lang="en-US" dirty="0"/>
          </a:p>
        </p:txBody>
      </p:sp>
      <p:sp>
        <p:nvSpPr>
          <p:cNvPr id="4" name="Footer Placeholder 3">
            <a:extLst>
              <a:ext uri="{FF2B5EF4-FFF2-40B4-BE49-F238E27FC236}">
                <a16:creationId xmlns:a16="http://schemas.microsoft.com/office/drawing/2014/main" id="{EDC6268A-8AA9-4C40-BEFB-029DF3E8113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8E928AC-AE76-324A-BA05-D16BF60C79E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E62C3C4-9460-4343-9283-24A378E2714B}" type="slidenum">
              <a:rPr lang="en-US" smtClean="0"/>
              <a:t>‹#›</a:t>
            </a:fld>
            <a:endParaRPr lang="en-US" dirty="0"/>
          </a:p>
        </p:txBody>
      </p:sp>
    </p:spTree>
    <p:extLst>
      <p:ext uri="{BB962C8B-B14F-4D97-AF65-F5344CB8AC3E}">
        <p14:creationId xmlns:p14="http://schemas.microsoft.com/office/powerpoint/2010/main" val="4190548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265FE6-BEE9-465E-9202-2D200EDE749C}" type="datetimeFigureOut">
              <a:rPr lang="en-US" noProof="0" smtClean="0"/>
              <a:t>8/21/2025</a:t>
            </a:fld>
            <a:endParaRPr lang="en-US" noProof="0"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DE8F2A-B3D4-43F2-B39B-CD77F64A1950}" type="slidenum">
              <a:rPr lang="en-US" noProof="0" smtClean="0"/>
              <a:t>‹#›</a:t>
            </a:fld>
            <a:endParaRPr lang="en-US" noProof="0" dirty="0"/>
          </a:p>
        </p:txBody>
      </p:sp>
    </p:spTree>
    <p:extLst>
      <p:ext uri="{BB962C8B-B14F-4D97-AF65-F5344CB8AC3E}">
        <p14:creationId xmlns:p14="http://schemas.microsoft.com/office/powerpoint/2010/main" val="446177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7048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9784080"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9784080" cy="1737360"/>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5" name="Rectangle 14">
            <a:extLst>
              <a:ext uri="{FF2B5EF4-FFF2-40B4-BE49-F238E27FC236}">
                <a16:creationId xmlns:a16="http://schemas.microsoft.com/office/drawing/2014/main" id="{05951AB2-D568-4A7E-9408-FADC8BED4119}"/>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424147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 Three Sectio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5" name="Picture Placeholder 4">
            <a:extLst>
              <a:ext uri="{FF2B5EF4-FFF2-40B4-BE49-F238E27FC236}">
                <a16:creationId xmlns:a16="http://schemas.microsoft.com/office/drawing/2014/main" id="{92C6531E-FB8E-4000-B873-B745C681E2F5}"/>
              </a:ext>
            </a:extLst>
          </p:cNvPr>
          <p:cNvSpPr>
            <a:spLocks noGrp="1"/>
          </p:cNvSpPr>
          <p:nvPr>
            <p:ph type="pic" sz="quarter" idx="13" hasCustomPrompt="1"/>
          </p:nvPr>
        </p:nvSpPr>
        <p:spPr>
          <a:xfrm>
            <a:off x="0" y="1248876"/>
            <a:ext cx="12192000" cy="2119313"/>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735240" y="3802065"/>
            <a:ext cx="2820761" cy="334508"/>
          </a:xfrm>
        </p:spPr>
        <p:txBody>
          <a:bodyPr>
            <a:noAutofit/>
          </a:bodyPr>
          <a:lstStyle>
            <a:lvl1pPr marL="0" indent="0" algn="ctr">
              <a:buNone/>
              <a:defRPr sz="1600" b="1">
                <a:solidFill>
                  <a:schemeClr val="accent6"/>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4623026" y="3802065"/>
            <a:ext cx="2820761" cy="334508"/>
          </a:xfrm>
        </p:spPr>
        <p:txBody>
          <a:bodyPr>
            <a:noAutofit/>
          </a:bodyPr>
          <a:lstStyle>
            <a:lvl1pPr marL="0" indent="0" algn="ctr">
              <a:buNone/>
              <a:defRPr sz="1600" b="1">
                <a:solidFill>
                  <a:schemeClr val="accent3"/>
                </a:solidFill>
                <a:latin typeface="+mn-lt"/>
              </a:defRPr>
            </a:lvl1pPr>
          </a:lstStyle>
          <a:p>
            <a:pPr lvl="0"/>
            <a:r>
              <a:rPr lang="en-US" noProof="0"/>
              <a:t>Edit Master text styles</a:t>
            </a:r>
          </a:p>
        </p:txBody>
      </p:sp>
      <p:sp>
        <p:nvSpPr>
          <p:cNvPr id="11" name="Text Placeholder 8">
            <a:extLst>
              <a:ext uri="{FF2B5EF4-FFF2-40B4-BE49-F238E27FC236}">
                <a16:creationId xmlns:a16="http://schemas.microsoft.com/office/drawing/2014/main" id="{08664829-F6FB-4E31-BF5C-C895ADF2BA7F}"/>
              </a:ext>
            </a:extLst>
          </p:cNvPr>
          <p:cNvSpPr>
            <a:spLocks noGrp="1"/>
          </p:cNvSpPr>
          <p:nvPr>
            <p:ph type="body" sz="quarter" idx="16" hasCustomPrompt="1"/>
          </p:nvPr>
        </p:nvSpPr>
        <p:spPr>
          <a:xfrm>
            <a:off x="8635999" y="3802065"/>
            <a:ext cx="2820761" cy="334508"/>
          </a:xfrm>
        </p:spPr>
        <p:txBody>
          <a:bodyPr>
            <a:noAutofit/>
          </a:bodyPr>
          <a:lstStyle>
            <a:lvl1pPr marL="0" indent="0" algn="ctr">
              <a:buNone/>
              <a:defRPr sz="1600" b="1">
                <a:solidFill>
                  <a:schemeClr val="accent5">
                    <a:lumMod val="75000"/>
                  </a:schemeClr>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735240"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4623026"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14" name="Text Placeholder 8">
            <a:extLst>
              <a:ext uri="{FF2B5EF4-FFF2-40B4-BE49-F238E27FC236}">
                <a16:creationId xmlns:a16="http://schemas.microsoft.com/office/drawing/2014/main" id="{7E9E558E-F7EF-4347-AD3C-FDB2A9BCF618}"/>
              </a:ext>
            </a:extLst>
          </p:cNvPr>
          <p:cNvSpPr>
            <a:spLocks noGrp="1"/>
          </p:cNvSpPr>
          <p:nvPr>
            <p:ph type="body" sz="quarter" idx="19" hasCustomPrompt="1"/>
          </p:nvPr>
        </p:nvSpPr>
        <p:spPr>
          <a:xfrm>
            <a:off x="8635999" y="4294303"/>
            <a:ext cx="2820761" cy="1496898"/>
          </a:xfrm>
        </p:spPr>
        <p:txBody>
          <a:bodyPr>
            <a:noAutofit/>
          </a:bodyPr>
          <a:lstStyle>
            <a:lvl1pPr marL="0" indent="0" algn="l">
              <a:spcAft>
                <a:spcPts val="600"/>
              </a:spcAft>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B9AD2AC4-32E8-BC46-848C-BEA37118CB6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554481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Photo + Text">
    <p:spTree>
      <p:nvGrpSpPr>
        <p:cNvPr id="1" name=""/>
        <p:cNvGrpSpPr/>
        <p:nvPr/>
      </p:nvGrpSpPr>
      <p:grpSpPr>
        <a:xfrm>
          <a:off x="0" y="0"/>
          <a:ext cx="0" cy="0"/>
          <a:chOff x="0" y="0"/>
          <a:chExt cx="0" cy="0"/>
        </a:xfrm>
      </p:grpSpPr>
      <p:sp>
        <p:nvSpPr>
          <p:cNvPr id="11" name="Picture Placeholder 4">
            <a:extLst>
              <a:ext uri="{FF2B5EF4-FFF2-40B4-BE49-F238E27FC236}">
                <a16:creationId xmlns:a16="http://schemas.microsoft.com/office/drawing/2014/main" id="{679784BB-7CDD-484B-8F47-9CF1D79993F5}"/>
              </a:ext>
            </a:extLst>
          </p:cNvPr>
          <p:cNvSpPr>
            <a:spLocks noGrp="1"/>
          </p:cNvSpPr>
          <p:nvPr>
            <p:ph type="pic" sz="quarter" idx="13" hasCustomPrompt="1"/>
          </p:nvPr>
        </p:nvSpPr>
        <p:spPr>
          <a:xfrm>
            <a:off x="6299200" y="0"/>
            <a:ext cx="58928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493776"/>
            <a:ext cx="5170715" cy="1089529"/>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499" y="2061165"/>
            <a:ext cx="5045529"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499" y="2708227"/>
            <a:ext cx="5045529"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Rectangle 7">
            <a:extLst>
              <a:ext uri="{FF2B5EF4-FFF2-40B4-BE49-F238E27FC236}">
                <a16:creationId xmlns:a16="http://schemas.microsoft.com/office/drawing/2014/main" id="{1E6A75B6-7B4E-496F-A846-0FFBB6E1D164}"/>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Slide Number Placeholder 5">
            <a:extLst>
              <a:ext uri="{FF2B5EF4-FFF2-40B4-BE49-F238E27FC236}">
                <a16:creationId xmlns:a16="http://schemas.microsoft.com/office/drawing/2014/main" id="{7648ACB4-9C22-4636-800F-578055A5BC10}"/>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2043872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lowchart: Document 3">
            <a:extLst>
              <a:ext uri="{FF2B5EF4-FFF2-40B4-BE49-F238E27FC236}">
                <a16:creationId xmlns:a16="http://schemas.microsoft.com/office/drawing/2014/main" id="{D5C833BC-89A8-4D28-9D63-F45F14D694BF}"/>
              </a:ext>
            </a:extLst>
          </p:cNvPr>
          <p:cNvSpPr/>
          <p:nvPr userDrawn="1"/>
        </p:nvSpPr>
        <p:spPr>
          <a:xfrm flipH="1">
            <a:off x="123987" y="124955"/>
            <a:ext cx="11953415" cy="44080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7" h="24785">
                <a:moveTo>
                  <a:pt x="17" y="0"/>
                </a:moveTo>
                <a:lnTo>
                  <a:pt x="21617" y="0"/>
                </a:lnTo>
                <a:lnTo>
                  <a:pt x="21617" y="17322"/>
                </a:lnTo>
                <a:cubicBezTo>
                  <a:pt x="10919" y="19230"/>
                  <a:pt x="10221" y="28798"/>
                  <a:pt x="0" y="22875"/>
                </a:cubicBezTo>
                <a:cubicBezTo>
                  <a:pt x="6" y="15250"/>
                  <a:pt x="11" y="7625"/>
                  <a:pt x="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2">
                    <a:lumMod val="50000"/>
                  </a:schemeClr>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2240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Flowchart: Document 3">
            <a:extLst>
              <a:ext uri="{FF2B5EF4-FFF2-40B4-BE49-F238E27FC236}">
                <a16:creationId xmlns:a16="http://schemas.microsoft.com/office/drawing/2014/main" id="{7F75D8AF-79DE-4E2B-A15F-8EC66948BC31}"/>
              </a:ext>
            </a:extLst>
          </p:cNvPr>
          <p:cNvSpPr/>
          <p:nvPr userDrawn="1"/>
        </p:nvSpPr>
        <p:spPr>
          <a:xfrm flipH="1" flipV="1">
            <a:off x="114590" y="4581492"/>
            <a:ext cx="11962815" cy="215268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7 w 21617"/>
              <a:gd name="connsiteY0" fmla="*/ 0 h 23765"/>
              <a:gd name="connsiteX1" fmla="*/ 21617 w 21617"/>
              <a:gd name="connsiteY1" fmla="*/ 0 h 23765"/>
              <a:gd name="connsiteX2" fmla="*/ 21617 w 21617"/>
              <a:gd name="connsiteY2" fmla="*/ 17322 h 23765"/>
              <a:gd name="connsiteX3" fmla="*/ 0 w 21617"/>
              <a:gd name="connsiteY3" fmla="*/ 22875 h 23765"/>
              <a:gd name="connsiteX4" fmla="*/ 17 w 21617"/>
              <a:gd name="connsiteY4" fmla="*/ 0 h 23765"/>
              <a:gd name="connsiteX0" fmla="*/ 17 w 21617"/>
              <a:gd name="connsiteY0" fmla="*/ 0 h 24368"/>
              <a:gd name="connsiteX1" fmla="*/ 21617 w 21617"/>
              <a:gd name="connsiteY1" fmla="*/ 0 h 24368"/>
              <a:gd name="connsiteX2" fmla="*/ 21617 w 21617"/>
              <a:gd name="connsiteY2" fmla="*/ 17322 h 24368"/>
              <a:gd name="connsiteX3" fmla="*/ 0 w 21617"/>
              <a:gd name="connsiteY3" fmla="*/ 22875 h 24368"/>
              <a:gd name="connsiteX4" fmla="*/ 17 w 21617"/>
              <a:gd name="connsiteY4" fmla="*/ 0 h 24368"/>
              <a:gd name="connsiteX0" fmla="*/ 17 w 21617"/>
              <a:gd name="connsiteY0" fmla="*/ 0 h 24514"/>
              <a:gd name="connsiteX1" fmla="*/ 21617 w 21617"/>
              <a:gd name="connsiteY1" fmla="*/ 0 h 24514"/>
              <a:gd name="connsiteX2" fmla="*/ 21617 w 21617"/>
              <a:gd name="connsiteY2" fmla="*/ 17322 h 24514"/>
              <a:gd name="connsiteX3" fmla="*/ 0 w 21617"/>
              <a:gd name="connsiteY3" fmla="*/ 22875 h 24514"/>
              <a:gd name="connsiteX4" fmla="*/ 17 w 21617"/>
              <a:gd name="connsiteY4" fmla="*/ 0 h 24514"/>
              <a:gd name="connsiteX0" fmla="*/ 17 w 21617"/>
              <a:gd name="connsiteY0" fmla="*/ 0 h 24569"/>
              <a:gd name="connsiteX1" fmla="*/ 21617 w 21617"/>
              <a:gd name="connsiteY1" fmla="*/ 0 h 24569"/>
              <a:gd name="connsiteX2" fmla="*/ 21617 w 21617"/>
              <a:gd name="connsiteY2" fmla="*/ 17322 h 24569"/>
              <a:gd name="connsiteX3" fmla="*/ 0 w 21617"/>
              <a:gd name="connsiteY3" fmla="*/ 22875 h 24569"/>
              <a:gd name="connsiteX4" fmla="*/ 17 w 21617"/>
              <a:gd name="connsiteY4" fmla="*/ 0 h 24569"/>
              <a:gd name="connsiteX0" fmla="*/ 17 w 21617"/>
              <a:gd name="connsiteY0" fmla="*/ 0 h 24698"/>
              <a:gd name="connsiteX1" fmla="*/ 21617 w 21617"/>
              <a:gd name="connsiteY1" fmla="*/ 0 h 24698"/>
              <a:gd name="connsiteX2" fmla="*/ 21617 w 21617"/>
              <a:gd name="connsiteY2" fmla="*/ 17322 h 24698"/>
              <a:gd name="connsiteX3" fmla="*/ 0 w 21617"/>
              <a:gd name="connsiteY3" fmla="*/ 22875 h 24698"/>
              <a:gd name="connsiteX4" fmla="*/ 17 w 21617"/>
              <a:gd name="connsiteY4" fmla="*/ 0 h 24698"/>
              <a:gd name="connsiteX0" fmla="*/ 17 w 21617"/>
              <a:gd name="connsiteY0" fmla="*/ 0 h 24785"/>
              <a:gd name="connsiteX1" fmla="*/ 21617 w 21617"/>
              <a:gd name="connsiteY1" fmla="*/ 0 h 24785"/>
              <a:gd name="connsiteX2" fmla="*/ 21617 w 21617"/>
              <a:gd name="connsiteY2" fmla="*/ 17322 h 24785"/>
              <a:gd name="connsiteX3" fmla="*/ 0 w 21617"/>
              <a:gd name="connsiteY3" fmla="*/ 22875 h 24785"/>
              <a:gd name="connsiteX4" fmla="*/ 17 w 21617"/>
              <a:gd name="connsiteY4" fmla="*/ 0 h 24785"/>
              <a:gd name="connsiteX0" fmla="*/ 34 w 21634"/>
              <a:gd name="connsiteY0" fmla="*/ 0 h 36778"/>
              <a:gd name="connsiteX1" fmla="*/ 21634 w 21634"/>
              <a:gd name="connsiteY1" fmla="*/ 0 h 36778"/>
              <a:gd name="connsiteX2" fmla="*/ 21634 w 21634"/>
              <a:gd name="connsiteY2" fmla="*/ 17322 h 36778"/>
              <a:gd name="connsiteX3" fmla="*/ 0 w 21634"/>
              <a:gd name="connsiteY3" fmla="*/ 35787 h 36778"/>
              <a:gd name="connsiteX4" fmla="*/ 34 w 21634"/>
              <a:gd name="connsiteY4" fmla="*/ 0 h 36778"/>
              <a:gd name="connsiteX0" fmla="*/ 34 w 21634"/>
              <a:gd name="connsiteY0" fmla="*/ 0 h 41874"/>
              <a:gd name="connsiteX1" fmla="*/ 21634 w 21634"/>
              <a:gd name="connsiteY1" fmla="*/ 0 h 41874"/>
              <a:gd name="connsiteX2" fmla="*/ 21634 w 21634"/>
              <a:gd name="connsiteY2" fmla="*/ 17322 h 41874"/>
              <a:gd name="connsiteX3" fmla="*/ 0 w 21634"/>
              <a:gd name="connsiteY3" fmla="*/ 35787 h 41874"/>
              <a:gd name="connsiteX4" fmla="*/ 34 w 21634"/>
              <a:gd name="connsiteY4" fmla="*/ 0 h 41874"/>
              <a:gd name="connsiteX0" fmla="*/ 34 w 21634"/>
              <a:gd name="connsiteY0" fmla="*/ 0 h 42123"/>
              <a:gd name="connsiteX1" fmla="*/ 21634 w 21634"/>
              <a:gd name="connsiteY1" fmla="*/ 0 h 42123"/>
              <a:gd name="connsiteX2" fmla="*/ 21634 w 21634"/>
              <a:gd name="connsiteY2" fmla="*/ 17322 h 42123"/>
              <a:gd name="connsiteX3" fmla="*/ 0 w 21634"/>
              <a:gd name="connsiteY3" fmla="*/ 35787 h 42123"/>
              <a:gd name="connsiteX4" fmla="*/ 34 w 21634"/>
              <a:gd name="connsiteY4" fmla="*/ 0 h 421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4" h="42123">
                <a:moveTo>
                  <a:pt x="34" y="0"/>
                </a:moveTo>
                <a:lnTo>
                  <a:pt x="21634" y="0"/>
                </a:lnTo>
                <a:lnTo>
                  <a:pt x="21634" y="17322"/>
                </a:lnTo>
                <a:cubicBezTo>
                  <a:pt x="10970" y="21444"/>
                  <a:pt x="9198" y="56098"/>
                  <a:pt x="0" y="35787"/>
                </a:cubicBezTo>
                <a:cubicBezTo>
                  <a:pt x="6" y="28162"/>
                  <a:pt x="28" y="7625"/>
                  <a:pt x="3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bg1">
              <a:lumMod val="85000"/>
            </a:schemeClr>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tx1"/>
                </a:solidFill>
              </a:rPr>
              <a:pPr/>
              <a:t>‹#›</a:t>
            </a:fld>
            <a:endParaRPr lang="en-US" b="1" noProof="0" dirty="0">
              <a:solidFill>
                <a:schemeClr val="tx1"/>
              </a:solidFill>
            </a:endParaRPr>
          </a:p>
        </p:txBody>
      </p:sp>
    </p:spTree>
    <p:extLst>
      <p:ext uri="{BB962C8B-B14F-4D97-AF65-F5344CB8AC3E}">
        <p14:creationId xmlns:p14="http://schemas.microsoft.com/office/powerpoint/2010/main" val="2367219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1" name="Content Placeholder 2">
            <a:extLst>
              <a:ext uri="{FF2B5EF4-FFF2-40B4-BE49-F238E27FC236}">
                <a16:creationId xmlns:a16="http://schemas.microsoft.com/office/drawing/2014/main" id="{758E3AAF-44AA-41E0-AE18-8B461598AD07}"/>
              </a:ext>
            </a:extLst>
          </p:cNvPr>
          <p:cNvSpPr>
            <a:spLocks noGrp="1"/>
          </p:cNvSpPr>
          <p:nvPr>
            <p:ph sz="half" idx="1" hasCustomPrompt="1"/>
          </p:nvPr>
        </p:nvSpPr>
        <p:spPr>
          <a:xfrm>
            <a:off x="446314" y="1825625"/>
            <a:ext cx="5306787"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a:extLst>
              <a:ext uri="{FF2B5EF4-FFF2-40B4-BE49-F238E27FC236}">
                <a16:creationId xmlns:a16="http://schemas.microsoft.com/office/drawing/2014/main" id="{FC1B8B60-5429-4EF9-93D0-2CCCF562B916}"/>
              </a:ext>
            </a:extLst>
          </p:cNvPr>
          <p:cNvSpPr>
            <a:spLocks noGrp="1"/>
          </p:cNvSpPr>
          <p:nvPr>
            <p:ph sz="half" idx="2" hasCustomPrompt="1"/>
          </p:nvPr>
        </p:nvSpPr>
        <p:spPr>
          <a:xfrm>
            <a:off x="64389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94700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6" name="Content Placeholder 2">
            <a:extLst>
              <a:ext uri="{FF2B5EF4-FFF2-40B4-BE49-F238E27FC236}">
                <a16:creationId xmlns:a16="http://schemas.microsoft.com/office/drawing/2014/main" id="{B43535EE-90E2-422C-B7AC-4D346E8D6E04}"/>
              </a:ext>
            </a:extLst>
          </p:cNvPr>
          <p:cNvSpPr>
            <a:spLocks noGrp="1"/>
          </p:cNvSpPr>
          <p:nvPr>
            <p:ph idx="1" hasCustomPrompt="1"/>
          </p:nvPr>
        </p:nvSpPr>
        <p:spPr>
          <a:xfrm>
            <a:off x="5183188" y="500215"/>
            <a:ext cx="6172200" cy="536877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7642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a:xfrm>
            <a:off x="839788" y="734043"/>
            <a:ext cx="3932237" cy="1089529"/>
          </a:xfrm>
        </p:spPr>
        <p:txBody>
          <a:bodyPr/>
          <a:lstStyle/>
          <a:p>
            <a:r>
              <a:rPr lang="en-US" noProof="0"/>
              <a:t>Click to edit Master title style</a:t>
            </a:r>
          </a:p>
        </p:txBody>
      </p:sp>
      <p:sp>
        <p:nvSpPr>
          <p:cNvPr id="15" name="Text Placeholder 3">
            <a:extLst>
              <a:ext uri="{FF2B5EF4-FFF2-40B4-BE49-F238E27FC236}">
                <a16:creationId xmlns:a16="http://schemas.microsoft.com/office/drawing/2014/main" id="{9B6692B7-0F8A-4381-96B4-5F358BFD1E9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131CB29F-0BE0-476F-B57A-7638E9BFAE76}"/>
              </a:ext>
            </a:extLst>
          </p:cNvPr>
          <p:cNvSpPr>
            <a:spLocks noGrp="1"/>
          </p:cNvSpPr>
          <p:nvPr>
            <p:ph type="pic" idx="1"/>
          </p:nvPr>
        </p:nvSpPr>
        <p:spPr>
          <a:xfrm>
            <a:off x="5183188" y="500215"/>
            <a:ext cx="6172200" cy="536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1640996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432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46C0F6-F728-4FF0-A7F3-F6AECCD35B33}"/>
              </a:ext>
            </a:extLst>
          </p:cNvPr>
          <p:cNvSpPr>
            <a:spLocks noGrp="1"/>
          </p:cNvSpPr>
          <p:nvPr>
            <p:ph type="pic" sz="quarter" idx="13" hasCustomPrompt="1"/>
          </p:nvPr>
        </p:nvSpPr>
        <p:spPr>
          <a:xfrm>
            <a:off x="120650" y="136525"/>
            <a:ext cx="11950700" cy="6584951"/>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7" name="Text Placeholder 6">
            <a:extLst>
              <a:ext uri="{FF2B5EF4-FFF2-40B4-BE49-F238E27FC236}">
                <a16:creationId xmlns:a16="http://schemas.microsoft.com/office/drawing/2014/main" id="{E4DAD220-8CE3-4FF4-957A-1E24442C6565}"/>
              </a:ext>
            </a:extLst>
          </p:cNvPr>
          <p:cNvSpPr>
            <a:spLocks noGrp="1"/>
          </p:cNvSpPr>
          <p:nvPr>
            <p:ph type="body" sz="quarter" idx="14" hasCustomPrompt="1"/>
          </p:nvPr>
        </p:nvSpPr>
        <p:spPr>
          <a:xfrm>
            <a:off x="1587500" y="4022725"/>
            <a:ext cx="10033000" cy="1236236"/>
          </a:xfrm>
          <a:solidFill>
            <a:schemeClr val="tx1">
              <a:alpha val="68000"/>
            </a:schemeClr>
          </a:solidFill>
        </p:spPr>
        <p:txBody>
          <a:bodyPr lIns="274320" tIns="274320" rIns="274320" bIns="274320" anchor="ctr">
            <a:spAutoFit/>
          </a:bodyPr>
          <a:lstStyle>
            <a:lvl1pPr marL="0" indent="0">
              <a:lnSpc>
                <a:spcPct val="100000"/>
              </a:lnSpc>
              <a:buNone/>
              <a:defRPr sz="1800" b="0">
                <a:solidFill>
                  <a:schemeClr val="bg1"/>
                </a:solidFill>
              </a:defRPr>
            </a:lvl1pPr>
          </a:lstStyle>
          <a:p>
            <a:pPr lvl="0"/>
            <a:r>
              <a:rPr lang="en-US" noProof="0"/>
              <a:t>Edit Master text styles</a:t>
            </a:r>
          </a:p>
          <a:p>
            <a:pPr lvl="0"/>
            <a:endParaRPr lang="en-US" noProof="0"/>
          </a:p>
        </p:txBody>
      </p:sp>
      <p:sp>
        <p:nvSpPr>
          <p:cNvPr id="8" name="Text Placeholder 6">
            <a:extLst>
              <a:ext uri="{FF2B5EF4-FFF2-40B4-BE49-F238E27FC236}">
                <a16:creationId xmlns:a16="http://schemas.microsoft.com/office/drawing/2014/main" id="{58FDDD78-44AA-4B92-90B8-DFC56D688C50}"/>
              </a:ext>
            </a:extLst>
          </p:cNvPr>
          <p:cNvSpPr>
            <a:spLocks noGrp="1"/>
          </p:cNvSpPr>
          <p:nvPr>
            <p:ph type="body" sz="quarter" idx="15" hasCustomPrompt="1"/>
          </p:nvPr>
        </p:nvSpPr>
        <p:spPr>
          <a:xfrm>
            <a:off x="336550" y="3269342"/>
            <a:ext cx="1155366" cy="2576090"/>
          </a:xfrm>
          <a:noFill/>
        </p:spPr>
        <p:txBody>
          <a:bodyPr wrap="square" lIns="182880" tIns="182880" rIns="182880" bIns="91440">
            <a:spAutoFit/>
          </a:bodyPr>
          <a:lstStyle>
            <a:lvl1pPr marL="0" indent="0">
              <a:buNone/>
              <a:defRPr sz="16600" b="1">
                <a:solidFill>
                  <a:schemeClr val="bg1"/>
                </a:solidFill>
                <a:latin typeface="Arial" panose="020B0604020202020204" pitchFamily="34" charset="0"/>
                <a:cs typeface="Arial" panose="020B0604020202020204" pitchFamily="34" charset="0"/>
              </a:defRPr>
            </a:lvl1pPr>
          </a:lstStyle>
          <a:p>
            <a:pPr lvl="0"/>
            <a:r>
              <a:rPr lang="en-US" noProof="0"/>
              <a:t>“</a:t>
            </a:r>
          </a:p>
        </p:txBody>
      </p:sp>
      <p:sp>
        <p:nvSpPr>
          <p:cNvPr id="9" name="Frame 8">
            <a:extLst>
              <a:ext uri="{FF2B5EF4-FFF2-40B4-BE49-F238E27FC236}">
                <a16:creationId xmlns:a16="http://schemas.microsoft.com/office/drawing/2014/main" id="{0283712C-6C33-4303-985C-6493AAFAF40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0" name="Rectangle 9">
            <a:extLst>
              <a:ext uri="{FF2B5EF4-FFF2-40B4-BE49-F238E27FC236}">
                <a16:creationId xmlns:a16="http://schemas.microsoft.com/office/drawing/2014/main" id="{5793B617-BDEC-4471-BF16-3ADF8D92DD69}"/>
              </a:ext>
            </a:extLst>
          </p:cNvPr>
          <p:cNvSpPr/>
          <p:nvPr userDrawn="1"/>
        </p:nvSpPr>
        <p:spPr>
          <a:xfrm>
            <a:off x="11360016" y="6369050"/>
            <a:ext cx="335909" cy="48895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1" name="Slide Number Placeholder 5">
            <a:extLst>
              <a:ext uri="{FF2B5EF4-FFF2-40B4-BE49-F238E27FC236}">
                <a16:creationId xmlns:a16="http://schemas.microsoft.com/office/drawing/2014/main" id="{33D238BD-C38B-4BEB-92A5-657AAB9C5351}"/>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2" name="Title 1">
            <a:extLst>
              <a:ext uri="{FF2B5EF4-FFF2-40B4-BE49-F238E27FC236}">
                <a16:creationId xmlns:a16="http://schemas.microsoft.com/office/drawing/2014/main" id="{50E81040-AE93-4763-96F3-062F0F2D8F1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070143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314F9CD-0693-4A94-A67A-F71413300A64}"/>
              </a:ext>
            </a:extLst>
          </p:cNvPr>
          <p:cNvSpPr>
            <a:spLocks noGrp="1"/>
          </p:cNvSpPr>
          <p:nvPr>
            <p:ph type="pic" sz="quarter" idx="11" hasCustomPrompt="1"/>
          </p:nvPr>
        </p:nvSpPr>
        <p:spPr>
          <a:xfrm>
            <a:off x="0" y="0"/>
            <a:ext cx="12191999" cy="39624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1" y="5603181"/>
            <a:ext cx="9144000" cy="341632"/>
          </a:xfrm>
        </p:spPr>
        <p:txBody>
          <a:bodyPr vert="horz" lIns="91440" tIns="45720" rIns="91440" bIns="45720" rtlCol="0">
            <a:spAutoFit/>
          </a:bodyPr>
          <a:lstStyle>
            <a:lvl1pPr marL="0" indent="0">
              <a:buNone/>
              <a:defRPr lang="en-GB" sz="1800" dirty="0">
                <a:solidFill>
                  <a:schemeClr val="accent3"/>
                </a:solidFill>
                <a:latin typeface="+mn-lt"/>
              </a:defRPr>
            </a:lvl1pPr>
          </a:lstStyle>
          <a:p>
            <a:pPr marL="228600" lvl="0" indent="-228600"/>
            <a:r>
              <a:rPr lang="en-US" noProof="0"/>
              <a:t>Subtitle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10607040" cy="701731"/>
          </a:xfrm>
        </p:spPr>
        <p:txBody>
          <a:bodyPr vert="horz" lIns="91440" tIns="45720" rIns="91440" bIns="45720" rtlCol="0" anchor="b">
            <a:spAutoFit/>
          </a:bodyPr>
          <a:lstStyle>
            <a:lvl1pPr>
              <a:defRPr lang="en-GB" sz="4400" b="1" dirty="0">
                <a:solidFill>
                  <a:schemeClr val="tx1">
                    <a:lumMod val="75000"/>
                    <a:lumOff val="25000"/>
                  </a:schemeClr>
                </a:solidFill>
                <a:latin typeface="+mj-lt"/>
              </a:defRPr>
            </a:lvl1pPr>
          </a:lstStyle>
          <a:p>
            <a:pPr marL="0" lvl="0"/>
            <a:r>
              <a:rPr lang="en-US" noProof="0"/>
              <a:t>Title</a:t>
            </a:r>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29" y="4726452"/>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7B386286-CEE2-E94A-BBC0-0A3723EB14DE}"/>
              </a:ext>
            </a:extLst>
          </p:cNvPr>
          <p:cNvSpPr/>
          <p:nvPr userDrawn="1"/>
        </p:nvSpPr>
        <p:spPr>
          <a:xfrm>
            <a:off x="11008895" y="6220326"/>
            <a:ext cx="866273" cy="6376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spTree>
    <p:extLst>
      <p:ext uri="{BB962C8B-B14F-4D97-AF65-F5344CB8AC3E}">
        <p14:creationId xmlns:p14="http://schemas.microsoft.com/office/powerpoint/2010/main" val="35397571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7C719AD2-39D2-425C-90E5-8FD2D783ADDF}"/>
              </a:ext>
            </a:extLst>
          </p:cNvPr>
          <p:cNvSpPr>
            <a:spLocks noGrp="1"/>
          </p:cNvSpPr>
          <p:nvPr>
            <p:ph type="pic" sz="quarter" idx="13" hasCustomPrompt="1"/>
          </p:nvPr>
        </p:nvSpPr>
        <p:spPr>
          <a:xfrm>
            <a:off x="0" y="0"/>
            <a:ext cx="12192000"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1" y="4901450"/>
            <a:ext cx="4907643" cy="701731"/>
          </a:xfrm>
        </p:spPr>
        <p:txBody>
          <a:bodyPr vert="horz" wrap="square" lIns="91440" tIns="45720" rIns="91440" bIns="45720" rtlCol="0" anchor="b">
            <a:spAutoFit/>
          </a:bodyPr>
          <a:lstStyle>
            <a:lvl1pPr>
              <a:defRPr lang="en-GB" sz="4400" b="1" spc="-150" dirty="0">
                <a:solidFill>
                  <a:schemeClr val="bg1"/>
                </a:solidFill>
                <a:latin typeface="+mj-lt"/>
              </a:defRPr>
            </a:lvl1pPr>
          </a:lstStyle>
          <a:p>
            <a:pPr marL="0" lvl="0"/>
            <a:r>
              <a:rPr lang="en-US" noProof="0"/>
              <a:t>Thank You</a:t>
            </a:r>
          </a:p>
        </p:txBody>
      </p:sp>
    </p:spTree>
    <p:extLst>
      <p:ext uri="{BB962C8B-B14F-4D97-AF65-F5344CB8AC3E}">
        <p14:creationId xmlns:p14="http://schemas.microsoft.com/office/powerpoint/2010/main" val="73419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1">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6D24BA90-E7BA-471E-AA13-3329EDCD80A2}"/>
              </a:ext>
            </a:extLst>
          </p:cNvPr>
          <p:cNvSpPr/>
          <p:nvPr userDrawn="1"/>
        </p:nvSpPr>
        <p:spPr>
          <a:xfrm flipV="1">
            <a:off x="-1" y="-3"/>
            <a:ext cx="12192001" cy="6858003"/>
          </a:xfrm>
          <a:custGeom>
            <a:avLst/>
            <a:gdLst>
              <a:gd name="connsiteX0" fmla="*/ 9171734 w 12192001"/>
              <a:gd name="connsiteY0" fmla="*/ 2269381 h 6858003"/>
              <a:gd name="connsiteX1" fmla="*/ 4981292 w 12192001"/>
              <a:gd name="connsiteY1" fmla="*/ 1670903 h 6858003"/>
              <a:gd name="connsiteX2" fmla="*/ 634550 w 12192001"/>
              <a:gd name="connsiteY2" fmla="*/ 1013497 h 6858003"/>
              <a:gd name="connsiteX3" fmla="*/ 123993 w 12192001"/>
              <a:gd name="connsiteY3" fmla="*/ 984148 h 6858003"/>
              <a:gd name="connsiteX4" fmla="*/ 123993 w 12192001"/>
              <a:gd name="connsiteY4" fmla="*/ 123993 h 6858003"/>
              <a:gd name="connsiteX5" fmla="*/ 12068007 w 12192001"/>
              <a:gd name="connsiteY5" fmla="*/ 123993 h 6858003"/>
              <a:gd name="connsiteX6" fmla="*/ 12068007 w 12192001"/>
              <a:gd name="connsiteY6" fmla="*/ 1962695 h 6858003"/>
              <a:gd name="connsiteX7" fmla="*/ 11543532 w 12192001"/>
              <a:gd name="connsiteY7" fmla="*/ 2051091 h 6858003"/>
              <a:gd name="connsiteX8" fmla="*/ 9171734 w 12192001"/>
              <a:gd name="connsiteY8" fmla="*/ 2269381 h 6858003"/>
              <a:gd name="connsiteX9" fmla="*/ 1 w 12192001"/>
              <a:gd name="connsiteY9" fmla="*/ 6858003 h 6858003"/>
              <a:gd name="connsiteX10" fmla="*/ 12192001 w 12192001"/>
              <a:gd name="connsiteY10" fmla="*/ 6858003 h 6858003"/>
              <a:gd name="connsiteX11" fmla="*/ 12192001 w 12192001"/>
              <a:gd name="connsiteY11" fmla="*/ 2724879 h 6858003"/>
              <a:gd name="connsiteX12" fmla="*/ 12192001 w 12192001"/>
              <a:gd name="connsiteY12" fmla="*/ 2477360 h 6858003"/>
              <a:gd name="connsiteX13" fmla="*/ 12192001 w 12192001"/>
              <a:gd name="connsiteY13" fmla="*/ 1941781 h 6858003"/>
              <a:gd name="connsiteX14" fmla="*/ 12192000 w 12192001"/>
              <a:gd name="connsiteY14" fmla="*/ 1941781 h 6858003"/>
              <a:gd name="connsiteX15" fmla="*/ 12192000 w 12192001"/>
              <a:gd name="connsiteY15" fmla="*/ 0 h 6858003"/>
              <a:gd name="connsiteX16" fmla="*/ 0 w 12192001"/>
              <a:gd name="connsiteY16" fmla="*/ 0 h 6858003"/>
              <a:gd name="connsiteX17" fmla="*/ 0 w 12192001"/>
              <a:gd name="connsiteY17" fmla="*/ 6858000 h 6858003"/>
              <a:gd name="connsiteX18" fmla="*/ 1 w 12192001"/>
              <a:gd name="connsiteY18" fmla="*/ 6858000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1" h="6858003">
                <a:moveTo>
                  <a:pt x="9171734" y="2269381"/>
                </a:moveTo>
                <a:cubicBezTo>
                  <a:pt x="8159059" y="2253684"/>
                  <a:pt x="6843276" y="2101858"/>
                  <a:pt x="4981292" y="1670903"/>
                </a:cubicBezTo>
                <a:cubicBezTo>
                  <a:pt x="3385010" y="1301444"/>
                  <a:pt x="2075869" y="1110459"/>
                  <a:pt x="634550" y="1013497"/>
                </a:cubicBezTo>
                <a:lnTo>
                  <a:pt x="123993" y="984148"/>
                </a:lnTo>
                <a:lnTo>
                  <a:pt x="123993" y="123993"/>
                </a:lnTo>
                <a:lnTo>
                  <a:pt x="12068007" y="123993"/>
                </a:lnTo>
                <a:lnTo>
                  <a:pt x="12068007" y="1962695"/>
                </a:lnTo>
                <a:lnTo>
                  <a:pt x="11543532" y="2051091"/>
                </a:lnTo>
                <a:cubicBezTo>
                  <a:pt x="10893978" y="2164649"/>
                  <a:pt x="10184410" y="2285079"/>
                  <a:pt x="9171734" y="2269381"/>
                </a:cubicBezTo>
                <a:close/>
                <a:moveTo>
                  <a:pt x="1" y="6858003"/>
                </a:moveTo>
                <a:lnTo>
                  <a:pt x="12192001" y="6858003"/>
                </a:lnTo>
                <a:lnTo>
                  <a:pt x="12192001" y="2724879"/>
                </a:lnTo>
                <a:lnTo>
                  <a:pt x="12192001" y="2477360"/>
                </a:lnTo>
                <a:lnTo>
                  <a:pt x="12192001" y="1941781"/>
                </a:lnTo>
                <a:lnTo>
                  <a:pt x="12192000" y="1941781"/>
                </a:lnTo>
                <a:lnTo>
                  <a:pt x="12192000" y="0"/>
                </a:lnTo>
                <a:lnTo>
                  <a:pt x="0" y="0"/>
                </a:lnTo>
                <a:lnTo>
                  <a:pt x="0" y="6858000"/>
                </a:lnTo>
                <a:lnTo>
                  <a:pt x="1"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10">
            <a:extLst>
              <a:ext uri="{FF2B5EF4-FFF2-40B4-BE49-F238E27FC236}">
                <a16:creationId xmlns:a16="http://schemas.microsoft.com/office/drawing/2014/main" id="{9467520A-F508-4AA5-BBCF-30AE2B312E04}"/>
              </a:ext>
            </a:extLst>
          </p:cNvPr>
          <p:cNvSpPr>
            <a:spLocks noGrp="1"/>
          </p:cNvSpPr>
          <p:nvPr>
            <p:ph type="pic" sz="quarter" idx="13" hasCustomPrompt="1"/>
          </p:nvPr>
        </p:nvSpPr>
        <p:spPr>
          <a:xfrm>
            <a:off x="123992" y="4587876"/>
            <a:ext cx="11944014" cy="2146775"/>
          </a:xfrm>
          <a:custGeom>
            <a:avLst/>
            <a:gdLst>
              <a:gd name="connsiteX0" fmla="*/ 9047741 w 11944014"/>
              <a:gd name="connsiteY0" fmla="*/ 1387 h 2146775"/>
              <a:gd name="connsiteX1" fmla="*/ 11419539 w 11944014"/>
              <a:gd name="connsiteY1" fmla="*/ 219677 h 2146775"/>
              <a:gd name="connsiteX2" fmla="*/ 11944014 w 11944014"/>
              <a:gd name="connsiteY2" fmla="*/ 308073 h 2146775"/>
              <a:gd name="connsiteX3" fmla="*/ 11944014 w 11944014"/>
              <a:gd name="connsiteY3" fmla="*/ 2146775 h 2146775"/>
              <a:gd name="connsiteX4" fmla="*/ 0 w 11944014"/>
              <a:gd name="connsiteY4" fmla="*/ 2146775 h 2146775"/>
              <a:gd name="connsiteX5" fmla="*/ 0 w 11944014"/>
              <a:gd name="connsiteY5" fmla="*/ 1286620 h 2146775"/>
              <a:gd name="connsiteX6" fmla="*/ 510557 w 11944014"/>
              <a:gd name="connsiteY6" fmla="*/ 1257271 h 2146775"/>
              <a:gd name="connsiteX7" fmla="*/ 4857299 w 11944014"/>
              <a:gd name="connsiteY7" fmla="*/ 599865 h 2146775"/>
              <a:gd name="connsiteX8" fmla="*/ 9047741 w 11944014"/>
              <a:gd name="connsiteY8" fmla="*/ 1387 h 214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44014" h="2146775">
                <a:moveTo>
                  <a:pt x="9047741" y="1387"/>
                </a:moveTo>
                <a:cubicBezTo>
                  <a:pt x="10060417" y="-14311"/>
                  <a:pt x="10769985" y="106119"/>
                  <a:pt x="11419539" y="219677"/>
                </a:cubicBezTo>
                <a:lnTo>
                  <a:pt x="11944014" y="308073"/>
                </a:lnTo>
                <a:lnTo>
                  <a:pt x="11944014" y="2146775"/>
                </a:lnTo>
                <a:lnTo>
                  <a:pt x="0" y="2146775"/>
                </a:lnTo>
                <a:lnTo>
                  <a:pt x="0" y="1286620"/>
                </a:lnTo>
                <a:lnTo>
                  <a:pt x="510557" y="1257271"/>
                </a:lnTo>
                <a:cubicBezTo>
                  <a:pt x="1951876" y="1160309"/>
                  <a:pt x="3261017" y="969324"/>
                  <a:pt x="4857299" y="599865"/>
                </a:cubicBezTo>
                <a:cubicBezTo>
                  <a:pt x="6719283" y="168910"/>
                  <a:pt x="8035066" y="17084"/>
                  <a:pt x="9047741" y="1387"/>
                </a:cubicBez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1800" dirty="0"/>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1611383"/>
            <a:ext cx="9666514" cy="746846"/>
          </a:xfrm>
        </p:spPr>
        <p:txBody>
          <a:bodyPr anchor="t">
            <a:noAutofit/>
          </a:bodyPr>
          <a:lstStyle>
            <a:lvl1pPr>
              <a:defRPr sz="4800" spc="-150">
                <a:solidFill>
                  <a:schemeClr val="tx1">
                    <a:lumMod val="75000"/>
                    <a:lumOff val="25000"/>
                  </a:schemeClr>
                </a:solidFill>
              </a:defRPr>
            </a:lvl1pPr>
          </a:lstStyle>
          <a:p>
            <a:r>
              <a:rPr lang="en-US" noProof="0"/>
              <a:t>Section Header 1</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2464424"/>
            <a:ext cx="9666514" cy="221599"/>
          </a:xfrm>
        </p:spPr>
        <p:txBody>
          <a:bodyPr tIns="0" bIns="0">
            <a:spAutoFit/>
          </a:bodyPr>
          <a:lstStyle>
            <a:lvl1pPr marL="0" indent="0">
              <a:buNone/>
              <a:defRPr sz="16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13" name="Rectangle 12">
            <a:extLst>
              <a:ext uri="{FF2B5EF4-FFF2-40B4-BE49-F238E27FC236}">
                <a16:creationId xmlns:a16="http://schemas.microsoft.com/office/drawing/2014/main" id="{560C8850-C2CD-4E0B-AA6F-6B884EB94B4B}"/>
              </a:ext>
            </a:extLst>
          </p:cNvPr>
          <p:cNvSpPr/>
          <p:nvPr userDrawn="1"/>
        </p:nvSpPr>
        <p:spPr>
          <a:xfrm>
            <a:off x="435429" y="1532049"/>
            <a:ext cx="72571"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80D3D7B7-CDD7-4664-B2D8-6F60FEAEAC45}"/>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9E81145E-5F17-4CB6-9E17-ECF3BB38DE75}"/>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83913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36EFBB-5449-47CB-96D6-CB08287F755D}"/>
              </a:ext>
            </a:extLst>
          </p:cNvPr>
          <p:cNvSpPr>
            <a:spLocks noGrp="1"/>
          </p:cNvSpPr>
          <p:nvPr>
            <p:ph type="pic" sz="quarter" idx="11" hasCustomPrompt="1"/>
          </p:nvPr>
        </p:nvSpPr>
        <p:spPr>
          <a:xfrm>
            <a:off x="0" y="0"/>
            <a:ext cx="12191999" cy="6858000"/>
          </a:xfrm>
          <a:solidFill>
            <a:schemeClr val="bg1">
              <a:lumMod val="95000"/>
            </a:schemeClr>
          </a:solidFill>
        </p:spPr>
        <p:txBody>
          <a:bodyPr vert="horz" wrap="square" lIns="91440" tIns="45720" rIns="91440" bIns="45720" rtlCol="0" anchor="ctr" anchorCtr="1">
            <a:noAutofit/>
          </a:bodyPr>
          <a:lstStyle>
            <a:lvl1pPr marL="0" indent="0">
              <a:buNone/>
              <a:defRPr lang="en-GB" sz="1800" dirty="0">
                <a:solidFill>
                  <a:schemeClr val="tx1"/>
                </a:solidFill>
              </a:defRPr>
            </a:lvl1pPr>
          </a:lstStyle>
          <a:p>
            <a:pPr marL="228600" lvl="0" indent="-228600" algn="ctr"/>
            <a:r>
              <a:rPr lang="en-US" noProof="0" dirty="0"/>
              <a:t>Insert Image</a:t>
            </a:r>
          </a:p>
        </p:txBody>
      </p:sp>
      <p:sp>
        <p:nvSpPr>
          <p:cNvPr id="2" name="Title 1">
            <a:extLst>
              <a:ext uri="{FF2B5EF4-FFF2-40B4-BE49-F238E27FC236}">
                <a16:creationId xmlns:a16="http://schemas.microsoft.com/office/drawing/2014/main" id="{8C9A3716-1F35-4634-B53D-27722735B2D5}"/>
              </a:ext>
            </a:extLst>
          </p:cNvPr>
          <p:cNvSpPr>
            <a:spLocks noGrp="1"/>
          </p:cNvSpPr>
          <p:nvPr>
            <p:ph type="title" hasCustomPrompt="1"/>
          </p:nvPr>
        </p:nvSpPr>
        <p:spPr>
          <a:xfrm>
            <a:off x="696686" y="3860800"/>
            <a:ext cx="9666514" cy="1686720"/>
          </a:xfrm>
        </p:spPr>
        <p:txBody>
          <a:bodyPr anchor="b">
            <a:noAutofit/>
          </a:bodyPr>
          <a:lstStyle>
            <a:lvl1pPr>
              <a:defRPr sz="4800" spc="-150">
                <a:solidFill>
                  <a:schemeClr val="bg1"/>
                </a:solidFill>
              </a:defRPr>
            </a:lvl1pPr>
          </a:lstStyle>
          <a:p>
            <a:r>
              <a:rPr lang="en-US" noProof="0"/>
              <a:t>Section Header 2</a:t>
            </a:r>
          </a:p>
        </p:txBody>
      </p:sp>
      <p:sp>
        <p:nvSpPr>
          <p:cNvPr id="3" name="Text Placeholder 2">
            <a:extLst>
              <a:ext uri="{FF2B5EF4-FFF2-40B4-BE49-F238E27FC236}">
                <a16:creationId xmlns:a16="http://schemas.microsoft.com/office/drawing/2014/main" id="{F96A4796-E4C0-42FE-9F82-5D46B8789E25}"/>
              </a:ext>
            </a:extLst>
          </p:cNvPr>
          <p:cNvSpPr>
            <a:spLocks noGrp="1"/>
          </p:cNvSpPr>
          <p:nvPr>
            <p:ph type="body" idx="1" hasCustomPrompt="1"/>
          </p:nvPr>
        </p:nvSpPr>
        <p:spPr>
          <a:xfrm>
            <a:off x="696686" y="5610170"/>
            <a:ext cx="9666514" cy="221599"/>
          </a:xfrm>
        </p:spPr>
        <p:txBody>
          <a:bodyPr tIns="0" bIns="0">
            <a:sp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Subtitle</a:t>
            </a:r>
          </a:p>
        </p:txBody>
      </p:sp>
      <p:sp>
        <p:nvSpPr>
          <p:cNvPr id="8" name="Rectangle 7">
            <a:extLst>
              <a:ext uri="{FF2B5EF4-FFF2-40B4-BE49-F238E27FC236}">
                <a16:creationId xmlns:a16="http://schemas.microsoft.com/office/drawing/2014/main" id="{5B68A07C-35C9-40A7-8487-9EAD314C595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Slide Number Placeholder 5">
            <a:extLst>
              <a:ext uri="{FF2B5EF4-FFF2-40B4-BE49-F238E27FC236}">
                <a16:creationId xmlns:a16="http://schemas.microsoft.com/office/drawing/2014/main" id="{CE9143E8-1B27-4F08-9F20-BE30B14AC24E}"/>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1547055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0" name="Content Placeholder 2">
            <a:extLst>
              <a:ext uri="{FF2B5EF4-FFF2-40B4-BE49-F238E27FC236}">
                <a16:creationId xmlns:a16="http://schemas.microsoft.com/office/drawing/2014/main" id="{3B7F86AE-7774-0B40-8944-DF91C77B02F3}"/>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63012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EB162-E699-464C-B2EE-136D517A9B8B}"/>
              </a:ext>
            </a:extLst>
          </p:cNvPr>
          <p:cNvSpPr>
            <a:spLocks noGrp="1"/>
          </p:cNvSpPr>
          <p:nvPr>
            <p:ph type="title"/>
          </p:nvPr>
        </p:nvSpPr>
        <p:spPr>
          <a:xfrm>
            <a:off x="446314" y="500215"/>
            <a:ext cx="11174186" cy="590931"/>
          </a:xfrm>
        </p:spPr>
        <p:txBody>
          <a:bodyPr vert="horz" wrap="square" lIns="91440" tIns="45720" rIns="91440" bIns="45720" rtlCol="0" anchor="ctr">
            <a:spAutoFit/>
          </a:bodyPr>
          <a:lstStyle>
            <a:lvl1pPr>
              <a:defRPr lang="en-GB" sz="3600" spc="-60" dirty="0"/>
            </a:lvl1pPr>
          </a:lstStyle>
          <a:p>
            <a:pPr lvl="0"/>
            <a:r>
              <a:rPr lang="en-US" noProof="0"/>
              <a:t>Click to edit Master title style</a:t>
            </a:r>
          </a:p>
        </p:txBody>
      </p:sp>
      <p:sp>
        <p:nvSpPr>
          <p:cNvPr id="3" name="Content Placeholder 2">
            <a:extLst>
              <a:ext uri="{FF2B5EF4-FFF2-40B4-BE49-F238E27FC236}">
                <a16:creationId xmlns:a16="http://schemas.microsoft.com/office/drawing/2014/main" id="{72618346-1C0B-46DB-AAA6-71C865DE85FE}"/>
              </a:ext>
            </a:extLst>
          </p:cNvPr>
          <p:cNvSpPr>
            <a:spLocks noGrp="1"/>
          </p:cNvSpPr>
          <p:nvPr>
            <p:ph idx="1" hasCustomPrompt="1"/>
          </p:nvPr>
        </p:nvSpPr>
        <p:spPr>
          <a:xfrm>
            <a:off x="446315" y="1463040"/>
            <a:ext cx="8030935" cy="4770098"/>
          </a:xfrm>
        </p:spPr>
        <p:txBody>
          <a:bodyPr>
            <a:noAutofit/>
          </a:bodyPr>
          <a:lstStyle>
            <a:lvl1pPr>
              <a:lnSpc>
                <a:spcPct val="100000"/>
              </a:lnSpc>
              <a:spcBef>
                <a:spcPts val="600"/>
              </a:spcBef>
              <a:spcAft>
                <a:spcPts val="1200"/>
              </a:spcAft>
              <a:defRPr sz="1800">
                <a:solidFill>
                  <a:schemeClr val="tx1">
                    <a:lumMod val="75000"/>
                    <a:lumOff val="25000"/>
                  </a:schemeClr>
                </a:solidFill>
              </a:defRPr>
            </a:lvl1pPr>
            <a:lvl2pPr>
              <a:lnSpc>
                <a:spcPct val="100000"/>
              </a:lnSpc>
              <a:spcBef>
                <a:spcPts val="600"/>
              </a:spcBef>
              <a:spcAft>
                <a:spcPts val="1200"/>
              </a:spcAft>
              <a:defRPr sz="1600">
                <a:solidFill>
                  <a:schemeClr val="tx1">
                    <a:lumMod val="75000"/>
                    <a:lumOff val="25000"/>
                  </a:schemeClr>
                </a:solidFill>
              </a:defRPr>
            </a:lvl2pPr>
            <a:lvl3pPr>
              <a:lnSpc>
                <a:spcPct val="100000"/>
              </a:lnSpc>
              <a:spcBef>
                <a:spcPts val="600"/>
              </a:spcBef>
              <a:spcAft>
                <a:spcPts val="1200"/>
              </a:spcAft>
              <a:defRPr sz="1400">
                <a:solidFill>
                  <a:schemeClr val="tx1">
                    <a:lumMod val="75000"/>
                    <a:lumOff val="25000"/>
                  </a:schemeClr>
                </a:solidFill>
              </a:defRPr>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Tree>
    <p:extLst>
      <p:ext uri="{BB962C8B-B14F-4D97-AF65-F5344CB8AC3E}">
        <p14:creationId xmlns:p14="http://schemas.microsoft.com/office/powerpoint/2010/main" val="109320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3" name="Title 2">
            <a:extLst>
              <a:ext uri="{FF2B5EF4-FFF2-40B4-BE49-F238E27FC236}">
                <a16:creationId xmlns:a16="http://schemas.microsoft.com/office/drawing/2014/main" id="{05328109-BF43-024A-B25B-C69E4098CFDA}"/>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214518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lumMod val="95000"/>
          </a:schemeClr>
        </a:solidFill>
        <a:effectLst/>
      </p:bgPr>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53B0C39E-3796-4132-81FF-5A58EAF300A5}"/>
              </a:ext>
            </a:extLst>
          </p:cNvPr>
          <p:cNvSpPr/>
          <p:nvPr userDrawn="1"/>
        </p:nvSpPr>
        <p:spPr>
          <a:xfrm>
            <a:off x="-2" y="0"/>
            <a:ext cx="12192001" cy="6858000"/>
          </a:xfrm>
          <a:prstGeom prst="frame">
            <a:avLst>
              <a:gd name="adj1" fmla="val 17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Rectangle 8">
            <a:extLst>
              <a:ext uri="{FF2B5EF4-FFF2-40B4-BE49-F238E27FC236}">
                <a16:creationId xmlns:a16="http://schemas.microsoft.com/office/drawing/2014/main" id="{C8943364-C409-4EE8-8020-9809E6B2B1AA}"/>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12" name="Slide Number Placeholder 5">
            <a:extLst>
              <a:ext uri="{FF2B5EF4-FFF2-40B4-BE49-F238E27FC236}">
                <a16:creationId xmlns:a16="http://schemas.microsoft.com/office/drawing/2014/main" id="{A67D090F-9522-445C-B984-52BE590455DC}"/>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
        <p:nvSpPr>
          <p:cNvPr id="4" name="Title 3">
            <a:extLst>
              <a:ext uri="{FF2B5EF4-FFF2-40B4-BE49-F238E27FC236}">
                <a16:creationId xmlns:a16="http://schemas.microsoft.com/office/drawing/2014/main" id="{00F7C607-177E-BC4B-9F1D-E0CD83EF0470}"/>
              </a:ext>
            </a:extLst>
          </p:cNvPr>
          <p:cNvSpPr>
            <a:spLocks noGrp="1"/>
          </p:cNvSpPr>
          <p:nvPr>
            <p:ph type="title"/>
          </p:nvPr>
        </p:nvSpPr>
        <p:spPr/>
        <p:txBody>
          <a:bodyPr/>
          <a:lstStyle/>
          <a:p>
            <a:r>
              <a:rPr lang="en-US" noProof="0"/>
              <a:t>Click to edit Master title style</a:t>
            </a:r>
          </a:p>
        </p:txBody>
      </p:sp>
      <p:sp>
        <p:nvSpPr>
          <p:cNvPr id="16" name="Text Placeholder 4">
            <a:extLst>
              <a:ext uri="{FF2B5EF4-FFF2-40B4-BE49-F238E27FC236}">
                <a16:creationId xmlns:a16="http://schemas.microsoft.com/office/drawing/2014/main" id="{1F05F3BA-65F5-4621-807B-C8B857D01CA9}"/>
              </a:ext>
            </a:extLst>
          </p:cNvPr>
          <p:cNvSpPr>
            <a:spLocks noGrp="1"/>
          </p:cNvSpPr>
          <p:nvPr>
            <p:ph type="body" sz="quarter" idx="3" hasCustomPrompt="1"/>
          </p:nvPr>
        </p:nvSpPr>
        <p:spPr>
          <a:xfrm>
            <a:off x="6438900" y="1463346"/>
            <a:ext cx="5181600" cy="487003"/>
          </a:xfrm>
        </p:spPr>
        <p:txBody>
          <a:bodyPr anchor="b">
            <a:normAutofit/>
          </a:bodyPr>
          <a:lstStyle>
            <a:lvl1pPr marL="0" indent="0">
              <a:buNone/>
              <a:defRPr sz="16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5">
            <a:extLst>
              <a:ext uri="{FF2B5EF4-FFF2-40B4-BE49-F238E27FC236}">
                <a16:creationId xmlns:a16="http://schemas.microsoft.com/office/drawing/2014/main" id="{CDF89E18-CCB2-4D69-AB77-CAB656EC211C}"/>
              </a:ext>
            </a:extLst>
          </p:cNvPr>
          <p:cNvSpPr>
            <a:spLocks noGrp="1"/>
          </p:cNvSpPr>
          <p:nvPr>
            <p:ph sz="quarter" idx="4" hasCustomPrompt="1"/>
          </p:nvPr>
        </p:nvSpPr>
        <p:spPr>
          <a:xfrm>
            <a:off x="6438898" y="2149311"/>
            <a:ext cx="5181601"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2">
            <a:extLst>
              <a:ext uri="{FF2B5EF4-FFF2-40B4-BE49-F238E27FC236}">
                <a16:creationId xmlns:a16="http://schemas.microsoft.com/office/drawing/2014/main" id="{986F9159-693C-4325-939A-8C6869B22466}"/>
              </a:ext>
            </a:extLst>
          </p:cNvPr>
          <p:cNvSpPr>
            <a:spLocks noGrp="1"/>
          </p:cNvSpPr>
          <p:nvPr>
            <p:ph type="body" idx="1" hasCustomPrompt="1"/>
          </p:nvPr>
        </p:nvSpPr>
        <p:spPr>
          <a:xfrm>
            <a:off x="446314" y="1463346"/>
            <a:ext cx="5306787" cy="487003"/>
          </a:xfrm>
        </p:spPr>
        <p:txBody>
          <a:bodyPr anchor="b">
            <a:normAutofit/>
          </a:bodyPr>
          <a:lstStyle>
            <a:lvl1pPr marL="0" indent="0">
              <a:buNone/>
              <a:defRPr sz="16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id="{BEA361C8-0231-48E8-965E-6BB6D606C9FC}"/>
              </a:ext>
            </a:extLst>
          </p:cNvPr>
          <p:cNvSpPr>
            <a:spLocks noGrp="1"/>
          </p:cNvSpPr>
          <p:nvPr>
            <p:ph sz="half" idx="2" hasCustomPrompt="1"/>
          </p:nvPr>
        </p:nvSpPr>
        <p:spPr>
          <a:xfrm>
            <a:off x="446314" y="2149311"/>
            <a:ext cx="5306789" cy="4040352"/>
          </a:xfrm>
        </p:spPr>
        <p:txBody>
          <a:bodyPr>
            <a:normAutofit/>
          </a:bodyPr>
          <a:lstStyle>
            <a:lvl1pPr>
              <a:defRPr sz="1400"/>
            </a:lvl1pPr>
            <a:lvl2pPr>
              <a:defRPr sz="1400"/>
            </a:lvl2pPr>
            <a:lvl3pPr>
              <a:defRPr sz="14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596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white 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6C5C5-5069-4AE6-8A3D-3F2C6B9506E4}"/>
              </a:ext>
            </a:extLst>
          </p:cNvPr>
          <p:cNvSpPr/>
          <p:nvPr userDrawn="1"/>
        </p:nvSpPr>
        <p:spPr>
          <a:xfrm>
            <a:off x="446314" y="-1"/>
            <a:ext cx="1188720" cy="128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9" name="Text Placeholder 8">
            <a:extLst>
              <a:ext uri="{FF2B5EF4-FFF2-40B4-BE49-F238E27FC236}">
                <a16:creationId xmlns:a16="http://schemas.microsoft.com/office/drawing/2014/main" id="{FF7966C8-8738-4743-AE43-80F0C197B6C7}"/>
              </a:ext>
            </a:extLst>
          </p:cNvPr>
          <p:cNvSpPr>
            <a:spLocks noGrp="1"/>
          </p:cNvSpPr>
          <p:nvPr>
            <p:ph type="body" sz="quarter" idx="14" hasCustomPrompt="1"/>
          </p:nvPr>
        </p:nvSpPr>
        <p:spPr>
          <a:xfrm>
            <a:off x="571500" y="1509626"/>
            <a:ext cx="4900386" cy="334508"/>
          </a:xfrm>
        </p:spPr>
        <p:txBody>
          <a:bodyPr>
            <a:noAutofit/>
          </a:bodyPr>
          <a:lstStyle>
            <a:lvl1pPr marL="0" indent="0" algn="l">
              <a:buNone/>
              <a:defRPr sz="1600" b="1">
                <a:solidFill>
                  <a:schemeClr val="accent3"/>
                </a:solidFill>
                <a:latin typeface="+mn-lt"/>
              </a:defRPr>
            </a:lvl1pPr>
          </a:lstStyle>
          <a:p>
            <a:pPr lvl="0"/>
            <a:r>
              <a:rPr lang="en-US" noProof="0"/>
              <a:t>Edit Master text styles</a:t>
            </a:r>
          </a:p>
        </p:txBody>
      </p:sp>
      <p:sp>
        <p:nvSpPr>
          <p:cNvPr id="10" name="Text Placeholder 8">
            <a:extLst>
              <a:ext uri="{FF2B5EF4-FFF2-40B4-BE49-F238E27FC236}">
                <a16:creationId xmlns:a16="http://schemas.microsoft.com/office/drawing/2014/main" id="{3F93C618-7612-42AB-B890-45E85BD492F4}"/>
              </a:ext>
            </a:extLst>
          </p:cNvPr>
          <p:cNvSpPr>
            <a:spLocks noGrp="1"/>
          </p:cNvSpPr>
          <p:nvPr>
            <p:ph type="body" sz="quarter" idx="15" hasCustomPrompt="1"/>
          </p:nvPr>
        </p:nvSpPr>
        <p:spPr>
          <a:xfrm>
            <a:off x="6720114" y="1509626"/>
            <a:ext cx="4900386" cy="334508"/>
          </a:xfrm>
        </p:spPr>
        <p:txBody>
          <a:bodyPr>
            <a:noAutofit/>
          </a:bodyPr>
          <a:lstStyle>
            <a:lvl1pPr marL="0" indent="0" algn="l">
              <a:buNone/>
              <a:defRPr sz="1600" b="1">
                <a:solidFill>
                  <a:schemeClr val="accent6"/>
                </a:solidFill>
                <a:latin typeface="+mn-lt"/>
              </a:defRPr>
            </a:lvl1pPr>
          </a:lstStyle>
          <a:p>
            <a:pPr lvl="0"/>
            <a:r>
              <a:rPr lang="en-US" noProof="0"/>
              <a:t>Edit Master text styles</a:t>
            </a:r>
          </a:p>
        </p:txBody>
      </p:sp>
      <p:sp>
        <p:nvSpPr>
          <p:cNvPr id="12" name="Text Placeholder 8">
            <a:extLst>
              <a:ext uri="{FF2B5EF4-FFF2-40B4-BE49-F238E27FC236}">
                <a16:creationId xmlns:a16="http://schemas.microsoft.com/office/drawing/2014/main" id="{B1885C44-356C-410C-B697-9BA0E2858222}"/>
              </a:ext>
            </a:extLst>
          </p:cNvPr>
          <p:cNvSpPr>
            <a:spLocks noGrp="1"/>
          </p:cNvSpPr>
          <p:nvPr>
            <p:ph type="body" sz="quarter" idx="17" hasCustomPrompt="1"/>
          </p:nvPr>
        </p:nvSpPr>
        <p:spPr>
          <a:xfrm>
            <a:off x="571500"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13" name="Text Placeholder 8">
            <a:extLst>
              <a:ext uri="{FF2B5EF4-FFF2-40B4-BE49-F238E27FC236}">
                <a16:creationId xmlns:a16="http://schemas.microsoft.com/office/drawing/2014/main" id="{464BC696-49A6-4328-BB42-5566BAC00F80}"/>
              </a:ext>
            </a:extLst>
          </p:cNvPr>
          <p:cNvSpPr>
            <a:spLocks noGrp="1"/>
          </p:cNvSpPr>
          <p:nvPr>
            <p:ph type="body" sz="quarter" idx="18" hasCustomPrompt="1"/>
          </p:nvPr>
        </p:nvSpPr>
        <p:spPr>
          <a:xfrm>
            <a:off x="6720114" y="2156688"/>
            <a:ext cx="4900386" cy="3561943"/>
          </a:xfrm>
        </p:spPr>
        <p:txBody>
          <a:bodyPr>
            <a:noAutofit/>
          </a:bodyPr>
          <a:lstStyle>
            <a:lvl1pPr marL="0" indent="0" algn="l">
              <a:buNone/>
              <a:defRPr sz="1400" b="0">
                <a:solidFill>
                  <a:schemeClr val="tx1">
                    <a:lumMod val="75000"/>
                    <a:lumOff val="25000"/>
                  </a:schemeClr>
                </a:solidFill>
                <a:latin typeface="+mn-lt"/>
              </a:defRPr>
            </a:lvl1pPr>
          </a:lstStyle>
          <a:p>
            <a:pPr lvl="0"/>
            <a:r>
              <a:rPr lang="en-US" noProof="0"/>
              <a:t>Edit Master text styles</a:t>
            </a:r>
          </a:p>
        </p:txBody>
      </p:sp>
      <p:sp>
        <p:nvSpPr>
          <p:cNvPr id="3" name="Title 2">
            <a:extLst>
              <a:ext uri="{FF2B5EF4-FFF2-40B4-BE49-F238E27FC236}">
                <a16:creationId xmlns:a16="http://schemas.microsoft.com/office/drawing/2014/main" id="{E0FB9F81-CC7F-5244-95A6-279BE4B51AB1}"/>
              </a:ext>
            </a:extLst>
          </p:cNvPr>
          <p:cNvSpPr>
            <a:spLocks noGrp="1"/>
          </p:cNvSpPr>
          <p:nvPr>
            <p:ph type="title"/>
          </p:nvPr>
        </p:nvSpPr>
        <p:spPr>
          <a:xfrm>
            <a:off x="446314" y="500215"/>
            <a:ext cx="11174186" cy="590931"/>
          </a:xfrm>
        </p:spPr>
        <p:txBody>
          <a:bodyPr/>
          <a:lstStyle/>
          <a:p>
            <a:r>
              <a:rPr lang="en-US" noProof="0"/>
              <a:t>Click to edit Master title style</a:t>
            </a:r>
          </a:p>
        </p:txBody>
      </p:sp>
    </p:spTree>
    <p:extLst>
      <p:ext uri="{BB962C8B-B14F-4D97-AF65-F5344CB8AC3E}">
        <p14:creationId xmlns:p14="http://schemas.microsoft.com/office/powerpoint/2010/main" val="144025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B3994-EC85-4CEE-B849-7AE33810F50A}"/>
              </a:ext>
            </a:extLst>
          </p:cNvPr>
          <p:cNvSpPr>
            <a:spLocks noGrp="1"/>
          </p:cNvSpPr>
          <p:nvPr>
            <p:ph type="title"/>
          </p:nvPr>
        </p:nvSpPr>
        <p:spPr>
          <a:xfrm>
            <a:off x="446314" y="500215"/>
            <a:ext cx="11174186" cy="590931"/>
          </a:xfrm>
          <a:prstGeom prst="rect">
            <a:avLst/>
          </a:prstGeom>
        </p:spPr>
        <p:txBody>
          <a:bodyPr vert="horz" wrap="square" lIns="91440" tIns="45720" rIns="91440" bIns="45720" rtlCol="0" anchor="ctr">
            <a:sp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EE88709A-CA63-4EAC-968C-8873D088E691}"/>
              </a:ext>
            </a:extLst>
          </p:cNvPr>
          <p:cNvSpPr>
            <a:spLocks noGrp="1"/>
          </p:cNvSpPr>
          <p:nvPr>
            <p:ph type="body" idx="1"/>
          </p:nvPr>
        </p:nvSpPr>
        <p:spPr>
          <a:xfrm>
            <a:off x="446314" y="1253331"/>
            <a:ext cx="11174186" cy="477009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BBA3C17-8AAC-4933-A7DA-CD7D3F840BEB}"/>
              </a:ext>
            </a:extLst>
          </p:cNvPr>
          <p:cNvSpPr>
            <a:spLocks noGrp="1"/>
          </p:cNvSpPr>
          <p:nvPr>
            <p:ph type="ftr" sz="quarter" idx="3"/>
          </p:nvPr>
        </p:nvSpPr>
        <p:spPr>
          <a:xfrm>
            <a:off x="446314"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endParaRPr lang="en-US" noProof="0" dirty="0"/>
          </a:p>
        </p:txBody>
      </p:sp>
      <p:sp>
        <p:nvSpPr>
          <p:cNvPr id="7" name="Rectangle 6">
            <a:extLst>
              <a:ext uri="{FF2B5EF4-FFF2-40B4-BE49-F238E27FC236}">
                <a16:creationId xmlns:a16="http://schemas.microsoft.com/office/drawing/2014/main" id="{72B1D122-60D0-8B4D-896A-2A770C0B6343}"/>
              </a:ext>
            </a:extLst>
          </p:cNvPr>
          <p:cNvSpPr/>
          <p:nvPr userDrawn="1"/>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tx1"/>
              </a:solidFill>
            </a:endParaRPr>
          </a:p>
        </p:txBody>
      </p:sp>
      <p:sp>
        <p:nvSpPr>
          <p:cNvPr id="8" name="Slide Number Placeholder 5">
            <a:extLst>
              <a:ext uri="{FF2B5EF4-FFF2-40B4-BE49-F238E27FC236}">
                <a16:creationId xmlns:a16="http://schemas.microsoft.com/office/drawing/2014/main" id="{6B5B9FA1-1805-A944-AC99-868579EBA1AD}"/>
              </a:ext>
            </a:extLst>
          </p:cNvPr>
          <p:cNvSpPr txBox="1">
            <a:spLocks/>
          </p:cNvSpPr>
          <p:nvPr userDrawn="1"/>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noProof="0" smtClean="0">
                <a:solidFill>
                  <a:schemeClr val="bg1"/>
                </a:solidFill>
              </a:rPr>
              <a:pPr/>
              <a:t>‹#›</a:t>
            </a:fld>
            <a:endParaRPr lang="en-US" b="1" noProof="0" dirty="0">
              <a:solidFill>
                <a:schemeClr val="bg1"/>
              </a:solidFill>
            </a:endParaRPr>
          </a:p>
        </p:txBody>
      </p:sp>
    </p:spTree>
    <p:extLst>
      <p:ext uri="{BB962C8B-B14F-4D97-AF65-F5344CB8AC3E}">
        <p14:creationId xmlns:p14="http://schemas.microsoft.com/office/powerpoint/2010/main" val="39815756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1" r:id="rId4"/>
    <p:sldLayoutId id="2147483662" r:id="rId5"/>
    <p:sldLayoutId id="2147483650" r:id="rId6"/>
    <p:sldLayoutId id="2147483668" r:id="rId7"/>
    <p:sldLayoutId id="2147483674" r:id="rId8"/>
    <p:sldLayoutId id="2147483666" r:id="rId9"/>
    <p:sldLayoutId id="2147483664" r:id="rId10"/>
    <p:sldLayoutId id="2147483663" r:id="rId11"/>
    <p:sldLayoutId id="2147483667" r:id="rId12"/>
    <p:sldLayoutId id="2147483671" r:id="rId13"/>
    <p:sldLayoutId id="2147483672" r:id="rId14"/>
    <p:sldLayoutId id="2147483673" r:id="rId15"/>
    <p:sldLayoutId id="2147483675" r:id="rId16"/>
    <p:sldLayoutId id="2147483676" r:id="rId17"/>
    <p:sldLayoutId id="2147483665" r:id="rId18"/>
    <p:sldLayoutId id="2147483669" r:id="rId19"/>
    <p:sldLayoutId id="2147483670" r:id="rId20"/>
  </p:sldLayoutIdLst>
  <p:hf hdr="0" ftr="0" dt="0"/>
  <p:txStyles>
    <p:titleStyle>
      <a:lvl1pPr algn="l" defTabSz="914400" rtl="0" eaLnBrk="1" latinLnBrk="0" hangingPunct="1">
        <a:lnSpc>
          <a:spcPct val="90000"/>
        </a:lnSpc>
        <a:spcBef>
          <a:spcPct val="0"/>
        </a:spcBef>
        <a:buNone/>
        <a:defRPr lang="en-GB" sz="3600" b="1" kern="1200" spc="-60" baseline="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60" userDrawn="1">
          <p15:clr>
            <a:srgbClr val="F26B43"/>
          </p15:clr>
        </p15:guide>
        <p15:guide id="4" pos="7320" userDrawn="1">
          <p15:clr>
            <a:srgbClr val="F26B43"/>
          </p15:clr>
        </p15:guide>
        <p15:guide id="5" orient="horz" pos="3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eseoane@flybhm.co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A view of a city at night&#10;&#10;Description automatically generated">
            <a:extLst>
              <a:ext uri="{FF2B5EF4-FFF2-40B4-BE49-F238E27FC236}">
                <a16:creationId xmlns:a16="http://schemas.microsoft.com/office/drawing/2014/main" id="{CF6CF166-D086-4451-811C-8C1B982C6837}"/>
              </a:ext>
            </a:extLst>
          </p:cNvPr>
          <p:cNvPicPr>
            <a:picLocks noGrp="1" noChangeAspect="1"/>
          </p:cNvPicPr>
          <p:nvPr>
            <p:ph type="pic" sz="quarter" idx="10"/>
          </p:nvPr>
        </p:nvPicPr>
        <p:blipFill rotWithShape="1">
          <a:blip r:embed="rId2"/>
          <a:srcRect t="44850" b="307"/>
          <a:stretch/>
        </p:blipFill>
        <p:spPr>
          <a:xfrm>
            <a:off x="123992" y="124953"/>
            <a:ext cx="11944014"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noFill/>
        </p:spPr>
      </p:pic>
      <p:sp>
        <p:nvSpPr>
          <p:cNvPr id="52" name="Subtitle 51">
            <a:extLst>
              <a:ext uri="{FF2B5EF4-FFF2-40B4-BE49-F238E27FC236}">
                <a16:creationId xmlns:a16="http://schemas.microsoft.com/office/drawing/2014/main" id="{46FF1827-B46B-4BC4-8665-8914CF45DE0C}"/>
              </a:ext>
            </a:extLst>
          </p:cNvPr>
          <p:cNvSpPr>
            <a:spLocks noGrp="1"/>
          </p:cNvSpPr>
          <p:nvPr>
            <p:ph type="subTitle" idx="1"/>
          </p:nvPr>
        </p:nvSpPr>
        <p:spPr>
          <a:xfrm>
            <a:off x="694871" y="6046236"/>
            <a:ext cx="9344868" cy="343001"/>
          </a:xfrm>
          <a:prstGeom prst="rect">
            <a:avLst/>
          </a:prstGeom>
        </p:spPr>
        <p:txBody>
          <a:bodyPr>
            <a:normAutofit/>
          </a:bodyPr>
          <a:lstStyle/>
          <a:p>
            <a:r>
              <a:rPr lang="en-US" dirty="0"/>
              <a:t>Pre-Submittal Meeting                                                 August 21, 2025/ 2:00 PM CST </a:t>
            </a: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a:xfrm>
            <a:off x="694871" y="4706556"/>
            <a:ext cx="10607040" cy="1207350"/>
          </a:xfrm>
          <a:prstGeom prst="rect">
            <a:avLst/>
          </a:prstGeom>
        </p:spPr>
        <p:txBody>
          <a:bodyPr wrap="square" anchor="ctr">
            <a:normAutofit fontScale="90000"/>
          </a:bodyPr>
          <a:lstStyle/>
          <a:p>
            <a:r>
              <a:rPr lang="en-US" sz="3700" dirty="0"/>
              <a:t>2025 Request for Qualifications (RFQ) </a:t>
            </a:r>
            <a:br>
              <a:rPr lang="en-US" sz="3700" dirty="0"/>
            </a:br>
            <a:r>
              <a:rPr lang="en-US" sz="3700" dirty="0"/>
              <a:t>Professional Services: Runway Protection Zone Land Acquisition</a:t>
            </a:r>
          </a:p>
        </p:txBody>
      </p:sp>
      <p:pic>
        <p:nvPicPr>
          <p:cNvPr id="11" name="Picture 10">
            <a:extLst>
              <a:ext uri="{FF2B5EF4-FFF2-40B4-BE49-F238E27FC236}">
                <a16:creationId xmlns:a16="http://schemas.microsoft.com/office/drawing/2014/main" id="{83F6C81A-DD80-4FD6-BA64-09266BD4CF99}"/>
              </a:ext>
            </a:extLst>
          </p:cNvPr>
          <p:cNvPicPr>
            <a:picLocks noChangeAspect="1"/>
          </p:cNvPicPr>
          <p:nvPr/>
        </p:nvPicPr>
        <p:blipFill>
          <a:blip r:embed="rId3">
            <a:clrChange>
              <a:clrFrom>
                <a:srgbClr val="FFFFFF"/>
              </a:clrFrom>
              <a:clrTo>
                <a:srgbClr val="FFFFFF">
                  <a:alpha val="0"/>
                </a:srgbClr>
              </a:clrTo>
            </a:clrChange>
            <a:alphaModFix/>
          </a:blip>
          <a:stretch>
            <a:fillRect/>
          </a:stretch>
        </p:blipFill>
        <p:spPr>
          <a:xfrm>
            <a:off x="9585942" y="5818762"/>
            <a:ext cx="2482064" cy="1036922"/>
          </a:xfrm>
          <a:prstGeom prst="rect">
            <a:avLst/>
          </a:prstGeom>
          <a:solidFill>
            <a:schemeClr val="bg1"/>
          </a:solidFill>
          <a:effectLst>
            <a:softEdge rad="31750"/>
          </a:effectLst>
        </p:spPr>
      </p:pic>
    </p:spTree>
    <p:extLst>
      <p:ext uri="{BB962C8B-B14F-4D97-AF65-F5344CB8AC3E}">
        <p14:creationId xmlns:p14="http://schemas.microsoft.com/office/powerpoint/2010/main" val="383075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849ED3-0E79-E720-4D96-D7D93B8F6A02}"/>
              </a:ext>
            </a:extLst>
          </p:cNvPr>
          <p:cNvSpPr>
            <a:spLocks noGrp="1"/>
          </p:cNvSpPr>
          <p:nvPr>
            <p:ph idx="1"/>
          </p:nvPr>
        </p:nvSpPr>
        <p:spPr>
          <a:xfrm>
            <a:off x="446315" y="302217"/>
            <a:ext cx="8030935" cy="5930921"/>
          </a:xfrm>
        </p:spPr>
        <p:txBody>
          <a:bodyPr/>
          <a:lstStyle/>
          <a:p>
            <a:pPr marL="0" indent="0">
              <a:buNone/>
            </a:pPr>
            <a:r>
              <a:rPr lang="en-US" sz="1800" b="1" dirty="0">
                <a:latin typeface="Calibri" panose="020F0502020204030204" pitchFamily="34" charset="0"/>
                <a:cs typeface="Calibri" panose="020F0502020204030204" pitchFamily="34" charset="0"/>
              </a:rPr>
              <a:t>B.  Statement of Qualifications / Project Proposal</a:t>
            </a:r>
          </a:p>
          <a:p>
            <a:pPr marL="0" indent="0">
              <a:buNone/>
            </a:pPr>
            <a:r>
              <a:rPr lang="en-US" sz="1800" dirty="0">
                <a:latin typeface="Calibri" panose="020F0502020204030204" pitchFamily="34" charset="0"/>
                <a:cs typeface="Calibri" panose="020F0502020204030204" pitchFamily="34" charset="0"/>
              </a:rPr>
              <a:t>Please submit five (5) hard copies and one (1) electronic copy of your SOQ and Project Proposal submittal to the address below.</a:t>
            </a:r>
          </a:p>
          <a:p>
            <a:pPr marL="0" indent="0">
              <a:spcBef>
                <a:spcPts val="0"/>
              </a:spcBef>
              <a:spcAft>
                <a:spcPts val="0"/>
              </a:spcAft>
              <a:buNone/>
            </a:pPr>
            <a:r>
              <a:rPr lang="en-US" sz="1800" dirty="0">
                <a:latin typeface="Calibri" panose="020F0502020204030204" pitchFamily="34" charset="0"/>
                <a:cs typeface="Calibri" panose="020F0502020204030204" pitchFamily="34" charset="0"/>
              </a:rPr>
              <a:t>Contact:	Ed Seoane, VP of Purchasing</a:t>
            </a:r>
          </a:p>
          <a:p>
            <a:pPr marL="0" indent="0">
              <a:spcBef>
                <a:spcPts val="0"/>
              </a:spcBef>
              <a:spcAft>
                <a:spcPts val="0"/>
              </a:spcAft>
              <a:buNone/>
            </a:pPr>
            <a:r>
              <a:rPr lang="en-US" sz="1800" dirty="0">
                <a:latin typeface="Calibri" panose="020F0502020204030204" pitchFamily="34" charset="0"/>
                <a:cs typeface="Calibri" panose="020F0502020204030204" pitchFamily="34" charset="0"/>
              </a:rPr>
              <a:t>Email:	</a:t>
            </a:r>
            <a:r>
              <a:rPr lang="en-US" sz="1800" dirty="0">
                <a:latin typeface="Calibri" panose="020F0502020204030204" pitchFamily="34" charset="0"/>
                <a:cs typeface="Calibri" panose="020F0502020204030204" pitchFamily="34" charset="0"/>
                <a:hlinkClick r:id="rId2"/>
              </a:rPr>
              <a:t>eseoane@flybhm.com</a:t>
            </a:r>
            <a:endParaRPr lang="en-US" sz="1800" dirty="0">
              <a:latin typeface="Calibri" panose="020F0502020204030204" pitchFamily="34" charset="0"/>
              <a:cs typeface="Calibri" panose="020F0502020204030204" pitchFamily="34" charset="0"/>
            </a:endParaRPr>
          </a:p>
          <a:p>
            <a:pPr marL="0" indent="0">
              <a:spcBef>
                <a:spcPts val="0"/>
              </a:spcBef>
              <a:spcAft>
                <a:spcPts val="0"/>
              </a:spcAft>
              <a:buNone/>
            </a:pPr>
            <a:r>
              <a:rPr lang="en-US" sz="1800" dirty="0">
                <a:latin typeface="Calibri" panose="020F0502020204030204" pitchFamily="34" charset="0"/>
                <a:cs typeface="Calibri" panose="020F0502020204030204" pitchFamily="34" charset="0"/>
              </a:rPr>
              <a:t>Address:	Birmingham Airport Authority </a:t>
            </a:r>
          </a:p>
          <a:p>
            <a:pPr marL="0" indent="0">
              <a:spcBef>
                <a:spcPts val="0"/>
              </a:spcBef>
              <a:buNone/>
            </a:pPr>
            <a:r>
              <a:rPr lang="en-US" sz="1800" dirty="0">
                <a:latin typeface="Calibri" panose="020F0502020204030204" pitchFamily="34" charset="0"/>
                <a:cs typeface="Calibri" panose="020F0502020204030204" pitchFamily="34" charset="0"/>
              </a:rPr>
              <a:t>	5900 Messer Airport Highway Birmingham, AL 35212</a:t>
            </a:r>
          </a:p>
          <a:p>
            <a:pPr marL="0" indent="0">
              <a:buNone/>
            </a:pPr>
            <a:r>
              <a:rPr lang="en-US" sz="1800" dirty="0">
                <a:latin typeface="Calibri" panose="020F0502020204030204" pitchFamily="34" charset="0"/>
                <a:cs typeface="Calibri" panose="020F0502020204030204" pitchFamily="34" charset="0"/>
              </a:rPr>
              <a:t>Hard copies may be shipped via U.S. Postal Service or any other reputable courier service (e.g., Federal Express, UPS, etc.). The electronic copy must be included with the hard copies via a USB flash drive. Deliveries can also be made in-person to the BAA Office located on the ground level of the Terminal Building (located at the above address).   </a:t>
            </a:r>
          </a:p>
          <a:p>
            <a:pPr marL="0" indent="0">
              <a:buNone/>
            </a:pPr>
            <a:r>
              <a:rPr lang="en-US" sz="1800" dirty="0">
                <a:latin typeface="Calibri" panose="020F0502020204030204" pitchFamily="34" charset="0"/>
                <a:cs typeface="Calibri" panose="020F0502020204030204" pitchFamily="34" charset="0"/>
              </a:rPr>
              <a:t>All questions associated with this RFQ must be submitted in writing via e-mail to Ed Seoane at eseoane@flybhm.com by the deadline identified for questions/clarifications (see timeline). Questions related to the RFQ directed to any other BAA personnel may be grounds for disqualification. </a:t>
            </a:r>
          </a:p>
          <a:p>
            <a:endParaRPr lang="en-US" dirty="0"/>
          </a:p>
        </p:txBody>
      </p:sp>
    </p:spTree>
    <p:extLst>
      <p:ext uri="{BB962C8B-B14F-4D97-AF65-F5344CB8AC3E}">
        <p14:creationId xmlns:p14="http://schemas.microsoft.com/office/powerpoint/2010/main" val="4236845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A55046-6957-2DD4-E420-3ED9E8B8219F}"/>
              </a:ext>
            </a:extLst>
          </p:cNvPr>
          <p:cNvSpPr>
            <a:spLocks noGrp="1"/>
          </p:cNvSpPr>
          <p:nvPr>
            <p:ph idx="1"/>
          </p:nvPr>
        </p:nvSpPr>
        <p:spPr>
          <a:xfrm>
            <a:off x="446315" y="526942"/>
            <a:ext cx="8030935" cy="5706196"/>
          </a:xfrm>
        </p:spPr>
        <p:txBody>
          <a:bodyPr/>
          <a:lstStyle/>
          <a:p>
            <a:pPr marL="0" indent="0">
              <a:spcBef>
                <a:spcPts val="0"/>
              </a:spcBef>
              <a:spcAft>
                <a:spcPts val="0"/>
              </a:spcAft>
              <a:buNone/>
            </a:pPr>
            <a:r>
              <a:rPr lang="en-US" sz="2000" b="1" dirty="0">
                <a:latin typeface="Calibri" panose="020F0502020204030204" pitchFamily="34" charset="0"/>
                <a:cs typeface="Calibri" panose="020F0502020204030204" pitchFamily="34" charset="0"/>
              </a:rPr>
              <a:t>Statement of Qualifications / Project Proposal Format</a:t>
            </a:r>
          </a:p>
          <a:p>
            <a:pPr marL="0" indent="0">
              <a:buNone/>
            </a:pPr>
            <a:r>
              <a:rPr lang="en-US" sz="1800" dirty="0">
                <a:latin typeface="Calibri" panose="020F0502020204030204" pitchFamily="34" charset="0"/>
                <a:cs typeface="Calibri" panose="020F0502020204030204" pitchFamily="34" charset="0"/>
              </a:rPr>
              <a:t>Respondent’s SOQ and Project Proposal shall submit together as one submittal no longer than thirty (30) total pages of content (not including back / front cover, tabs dividers, cover letter, or table of contents).  Each page must not be larger than 8.5” x 11”.</a:t>
            </a:r>
          </a:p>
          <a:p>
            <a:pPr marL="0" indent="0">
              <a:spcBef>
                <a:spcPts val="0"/>
              </a:spcBef>
              <a:spcAft>
                <a:spcPts val="0"/>
              </a:spcAft>
              <a:buNone/>
            </a:pPr>
            <a:r>
              <a:rPr lang="en-US" b="1" dirty="0">
                <a:latin typeface="Calibri" panose="020F0502020204030204" pitchFamily="34" charset="0"/>
                <a:cs typeface="Calibri" panose="020F0502020204030204" pitchFamily="34" charset="0"/>
              </a:rPr>
              <a:t>Statement of Qualifications Section Requirements</a:t>
            </a:r>
          </a:p>
          <a:p>
            <a:pPr marL="0" indent="0">
              <a:buNone/>
            </a:pPr>
            <a:r>
              <a:rPr lang="en-US" dirty="0">
                <a:latin typeface="Calibri" panose="020F0502020204030204" pitchFamily="34" charset="0"/>
                <a:cs typeface="Calibri" panose="020F0502020204030204" pitchFamily="34" charset="0"/>
              </a:rPr>
              <a:t>The SOQ portion of the submittal must include the following sections:</a:t>
            </a:r>
          </a:p>
          <a:p>
            <a:pPr marL="0" indent="0">
              <a:buNone/>
            </a:pPr>
            <a:r>
              <a:rPr lang="en-US" dirty="0">
                <a:latin typeface="Calibri" panose="020F0502020204030204" pitchFamily="34" charset="0"/>
                <a:cs typeface="Calibri" panose="020F0502020204030204" pitchFamily="34" charset="0"/>
              </a:rPr>
              <a:t>	i.   Firm Overview and Capability to Perform All Aspects of the Project: </a:t>
            </a:r>
          </a:p>
          <a:p>
            <a:pPr marL="0" indent="0">
              <a:buNone/>
            </a:pPr>
            <a:r>
              <a:rPr lang="en-US" dirty="0">
                <a:latin typeface="Calibri" panose="020F0502020204030204" pitchFamily="34" charset="0"/>
                <a:cs typeface="Calibri" panose="020F0502020204030204" pitchFamily="34" charset="0"/>
              </a:rPr>
              <a:t>	ii.   Recent Company Experience in Relevant Projects: </a:t>
            </a:r>
          </a:p>
          <a:p>
            <a:pPr marL="0" indent="0">
              <a:buNone/>
            </a:pPr>
            <a:r>
              <a:rPr lang="en-US" dirty="0">
                <a:latin typeface="Calibri" panose="020F0502020204030204" pitchFamily="34" charset="0"/>
                <a:cs typeface="Calibri" panose="020F0502020204030204" pitchFamily="34" charset="0"/>
              </a:rPr>
              <a:t>	iii.   Personnel Qualifications: </a:t>
            </a:r>
          </a:p>
          <a:p>
            <a:pPr marL="0" indent="0">
              <a:buNone/>
            </a:pPr>
            <a:r>
              <a:rPr lang="en-US" dirty="0">
                <a:latin typeface="Calibri" panose="020F0502020204030204" pitchFamily="34" charset="0"/>
                <a:cs typeface="Calibri" panose="020F0502020204030204" pitchFamily="34" charset="0"/>
              </a:rPr>
              <a:t>	iv.  Project Partners and DBE Goal Requirements: </a:t>
            </a:r>
          </a:p>
          <a:p>
            <a:endParaRPr lang="en-US" dirty="0"/>
          </a:p>
        </p:txBody>
      </p:sp>
    </p:spTree>
    <p:extLst>
      <p:ext uri="{BB962C8B-B14F-4D97-AF65-F5344CB8AC3E}">
        <p14:creationId xmlns:p14="http://schemas.microsoft.com/office/powerpoint/2010/main" val="123697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342B-6C5D-44C4-AE29-773092D8782A}"/>
              </a:ext>
            </a:extLst>
          </p:cNvPr>
          <p:cNvSpPr>
            <a:spLocks noGrp="1"/>
          </p:cNvSpPr>
          <p:nvPr>
            <p:ph type="title"/>
          </p:nvPr>
        </p:nvSpPr>
        <p:spPr>
          <a:xfrm>
            <a:off x="567612" y="542158"/>
            <a:ext cx="8748020" cy="369332"/>
          </a:xfrm>
        </p:spPr>
        <p:txBody>
          <a:bodyPr/>
          <a:lstStyle/>
          <a:p>
            <a:r>
              <a:rPr lang="en-US" sz="2000" dirty="0"/>
              <a:t>Project Proposal portion must include the following sections:</a:t>
            </a:r>
          </a:p>
        </p:txBody>
      </p:sp>
      <p:sp>
        <p:nvSpPr>
          <p:cNvPr id="4" name="Content Placeholder 12">
            <a:extLst>
              <a:ext uri="{FF2B5EF4-FFF2-40B4-BE49-F238E27FC236}">
                <a16:creationId xmlns:a16="http://schemas.microsoft.com/office/drawing/2014/main" id="{9444D120-DE04-4691-AB93-0B98E8AC1807}"/>
              </a:ext>
            </a:extLst>
          </p:cNvPr>
          <p:cNvSpPr>
            <a:spLocks noGrp="1"/>
          </p:cNvSpPr>
          <p:nvPr>
            <p:ph idx="1"/>
          </p:nvPr>
        </p:nvSpPr>
        <p:spPr>
          <a:xfrm>
            <a:off x="446088" y="999642"/>
            <a:ext cx="8031162" cy="5232884"/>
          </a:xfrm>
        </p:spPr>
        <p:txBody>
          <a:bodyPr/>
          <a:lstStyle/>
          <a:p>
            <a:pPr marL="0">
              <a:spcBef>
                <a:spcPts val="0"/>
              </a:spcBef>
              <a:spcAft>
                <a:spcPts val="0"/>
              </a:spcAft>
              <a:buAutoNum type="alphaUcPeriod" startAt="5"/>
            </a:pPr>
            <a:endParaRPr lang="en-US" sz="1200" b="1" dirty="0">
              <a:latin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Project Approach: </a:t>
            </a:r>
            <a:r>
              <a:rPr lang="en-US" sz="1600" dirty="0">
                <a:latin typeface="Calibri" panose="020F0502020204030204" pitchFamily="34" charset="0"/>
                <a:cs typeface="Calibri" panose="020F0502020204030204" pitchFamily="34" charset="0"/>
              </a:rPr>
              <a:t>Discuss the Scope of Services and how the firm will 	provide the desired services. Identify any potential technical challenges the firm 	anticipates during the project and how the firm intends to provide a successful 	outcome. Identify the proposed phasing of 	construction elements to minimize 	construction effects 	on airport 	users, including minimization of Runway 6/24 	closures. Describe how the firm would consider design impacts beyond the 	immediate project site. Also, describe the steps your firm employs to minimize 	unforeseen or adverse conditions during construction.</a:t>
            </a:r>
          </a:p>
          <a:p>
            <a:pPr marL="0" indent="0">
              <a:spcBef>
                <a:spcPts val="0"/>
              </a:spcBef>
              <a:spcAft>
                <a:spcPts val="0"/>
              </a:spcAft>
              <a:buNone/>
            </a:pPr>
            <a:r>
              <a:rPr lang="en-US" sz="1600" dirty="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Project Management / Communication Plan</a:t>
            </a:r>
          </a:p>
          <a:p>
            <a:pPr marL="0" indent="0">
              <a:buNone/>
            </a:pPr>
            <a:r>
              <a:rPr lang="en-US" sz="1600" dirty="0">
                <a:latin typeface="Calibri" panose="020F0502020204030204" pitchFamily="34" charset="0"/>
                <a:cs typeface="Calibri" panose="020F0502020204030204" pitchFamily="34" charset="0"/>
              </a:rPr>
              <a:t>	Discuss any relevant information which would detail how the firm would 	manage the project process including, but not limited to scope of work 	development, project budget / schedule preparation, and quality control 	measures.  Describe the process the firm employs to ensure quality in the cost 	estimation process including examples of recent cost estimates compared to actual 	bid results.  Prepare a proposed project schedule including major tasks and target 	completion dates.  Additionally, identify the firm’s plan for communication 	throughout the project to stakeholders including BAA, the FAA, other Federal, State, 	and Local governmental agencies, and project stakeholders (including tenants).</a:t>
            </a:r>
          </a:p>
          <a:p>
            <a:pPr marL="0" indent="0">
              <a:buNone/>
            </a:pPr>
            <a:endParaRPr lang="en-U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4474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BB0957-051B-C92C-C038-39AACD705A05}"/>
              </a:ext>
            </a:extLst>
          </p:cNvPr>
          <p:cNvSpPr>
            <a:spLocks noGrp="1"/>
          </p:cNvSpPr>
          <p:nvPr>
            <p:ph idx="1"/>
          </p:nvPr>
        </p:nvSpPr>
        <p:spPr>
          <a:xfrm>
            <a:off x="1090569" y="469783"/>
            <a:ext cx="9311780" cy="5729681"/>
          </a:xfrm>
        </p:spPr>
        <p:txBody>
          <a:bodyPr/>
          <a:lstStyle/>
          <a:p>
            <a:pPr marL="0" indent="0">
              <a:spcBef>
                <a:spcPts val="0"/>
              </a:spcBef>
              <a:spcAft>
                <a:spcPts val="0"/>
              </a:spcAft>
              <a:buNone/>
            </a:pPr>
            <a:r>
              <a:rPr lang="en-US" sz="1600" b="1" dirty="0">
                <a:latin typeface="Calibri" panose="020F0502020204030204" pitchFamily="34" charset="0"/>
                <a:cs typeface="Calibri" panose="020F0502020204030204" pitchFamily="34" charset="0"/>
              </a:rPr>
              <a:t>Statement of Qualifications / Project Proposal Evaluation Criteria</a:t>
            </a:r>
          </a:p>
          <a:p>
            <a:pPr marL="0" indent="0">
              <a:buNone/>
            </a:pPr>
            <a:r>
              <a:rPr lang="en-US" sz="1600" dirty="0">
                <a:latin typeface="Calibri" panose="020F0502020204030204" pitchFamily="34" charset="0"/>
                <a:cs typeface="Calibri" panose="020F0502020204030204" pitchFamily="34" charset="0"/>
              </a:rPr>
              <a:t>SOQs and Project Proposals will be evaluated and scored on a scale of 0 (lowest) to 100 (highest). In the event SOQs and Project Proposals are not considered sufficient to determine the highest ranked firms for either project, interviews will be conducted with up to the three (3) highest ranked firms. Additional interview scoring criteria will be provided in advance of the interview date, if necessary.  Each criterion and its portion of the maximum scoring value is listed below:</a:t>
            </a:r>
            <a:endParaRPr lang="en-GB" sz="1600" dirty="0">
              <a:latin typeface="Calibri" panose="020F0502020204030204" pitchFamily="34" charset="0"/>
              <a:cs typeface="Calibri" panose="020F0502020204030204" pitchFamily="34" charset="0"/>
            </a:endParaRPr>
          </a:p>
          <a:p>
            <a:pPr>
              <a:buAutoNum type="arabicPeriod"/>
            </a:pPr>
            <a:r>
              <a:rPr lang="en-US" sz="1600" dirty="0">
                <a:latin typeface="Calibri" panose="020F0502020204030204" pitchFamily="34" charset="0"/>
                <a:cs typeface="Calibri" panose="020F0502020204030204" pitchFamily="34" charset="0"/>
              </a:rPr>
              <a:t>Firm’s capability to perform all aspects of the project		20/100</a:t>
            </a:r>
          </a:p>
          <a:p>
            <a:pPr>
              <a:buAutoNum type="arabicPeriod" startAt="2"/>
            </a:pPr>
            <a:r>
              <a:rPr lang="en-US" sz="1600" dirty="0">
                <a:latin typeface="Calibri" panose="020F0502020204030204" pitchFamily="34" charset="0"/>
                <a:cs typeface="Calibri" panose="020F0502020204030204" pitchFamily="34" charset="0"/>
              </a:rPr>
              <a:t>Firm’s recent experience in relevant projects		15/100</a:t>
            </a:r>
          </a:p>
          <a:p>
            <a:pPr>
              <a:buAutoNum type="arabicPeriod" startAt="2"/>
            </a:pPr>
            <a:r>
              <a:rPr lang="en-US" sz="1600" dirty="0">
                <a:latin typeface="Calibri" panose="020F0502020204030204" pitchFamily="34" charset="0"/>
                <a:cs typeface="Calibri" panose="020F0502020204030204" pitchFamily="34" charset="0"/>
              </a:rPr>
              <a:t>Firm’s demonstration of personnel qualifications		10/100</a:t>
            </a:r>
          </a:p>
          <a:p>
            <a:pPr>
              <a:buAutoNum type="arabicPeriod" startAt="2"/>
            </a:pPr>
            <a:r>
              <a:rPr lang="en-US" sz="1600" dirty="0">
                <a:latin typeface="Calibri" panose="020F0502020204030204" pitchFamily="34" charset="0"/>
                <a:cs typeface="Calibri" panose="020F0502020204030204" pitchFamily="34" charset="0"/>
              </a:rPr>
              <a:t>Firm’s commitment to the DBE Goal			5/100</a:t>
            </a:r>
          </a:p>
          <a:p>
            <a:pPr>
              <a:buAutoNum type="arabicPeriod" startAt="2"/>
            </a:pPr>
            <a:r>
              <a:rPr lang="en-US" sz="1600" dirty="0">
                <a:latin typeface="Calibri" panose="020F0502020204030204" pitchFamily="34" charset="0"/>
                <a:cs typeface="Calibri" panose="020F0502020204030204" pitchFamily="34" charset="0"/>
              </a:rPr>
              <a:t>Firm’s proposed approach to the project			25/100</a:t>
            </a:r>
          </a:p>
          <a:p>
            <a:pPr>
              <a:buAutoNum type="arabicPeriod" startAt="2"/>
            </a:pPr>
            <a:r>
              <a:rPr lang="en-US" sz="1600" dirty="0">
                <a:latin typeface="Calibri" panose="020F0502020204030204" pitchFamily="34" charset="0"/>
                <a:cs typeface="Calibri" panose="020F0502020204030204" pitchFamily="34" charset="0"/>
              </a:rPr>
              <a:t>Firm’s proposed project management plan		15/100</a:t>
            </a:r>
          </a:p>
          <a:p>
            <a:pPr>
              <a:buAutoNum type="arabicPeriod" startAt="2"/>
            </a:pPr>
            <a:r>
              <a:rPr lang="en-US" sz="1600" dirty="0">
                <a:latin typeface="Calibri" panose="020F0502020204030204" pitchFamily="34" charset="0"/>
                <a:cs typeface="Calibri" panose="020F0502020204030204" pitchFamily="34" charset="0"/>
              </a:rPr>
              <a:t>Firm’s proposed communication plan			10/100</a:t>
            </a:r>
          </a:p>
          <a:p>
            <a:pPr marL="0" indent="0">
              <a:buNone/>
            </a:pPr>
            <a:endParaRPr lang="en-US" sz="1600" b="1" dirty="0">
              <a:latin typeface="Calibri" panose="020F0502020204030204" pitchFamily="34" charset="0"/>
              <a:cs typeface="Calibri" panose="020F0502020204030204" pitchFamily="34" charset="0"/>
            </a:endParaRPr>
          </a:p>
          <a:p>
            <a:pPr marL="0" indent="0">
              <a:buNone/>
            </a:pPr>
            <a:endParaRPr lang="en-US" sz="1600" dirty="0">
              <a:latin typeface="Calibri" panose="020F0502020204030204" pitchFamily="34" charset="0"/>
              <a:cs typeface="Calibri" panose="020F0502020204030204" pitchFamily="34" charset="0"/>
            </a:endParaRPr>
          </a:p>
          <a:p>
            <a:pPr>
              <a:buAutoNum type="arabicPeriod" startAt="2"/>
            </a:pPr>
            <a:endParaRPr lang="en-US" sz="1200" dirty="0">
              <a:latin typeface="Calibri" panose="020F0502020204030204" pitchFamily="34" charset="0"/>
              <a:cs typeface="Calibri" panose="020F0502020204030204" pitchFamily="34" charset="0"/>
            </a:endParaRPr>
          </a:p>
          <a:p>
            <a:pPr>
              <a:buAutoNum type="arabicPeriod" startAt="2"/>
            </a:pPr>
            <a:endParaRPr lang="en-US" sz="1200" dirty="0">
              <a:latin typeface="Calibri" panose="020F0502020204030204" pitchFamily="34" charset="0"/>
              <a:cs typeface="Calibri" panose="020F0502020204030204" pitchFamily="34" charset="0"/>
            </a:endParaRPr>
          </a:p>
          <a:p>
            <a:pPr>
              <a:buAutoNum type="arabicPeriod" startAt="2"/>
            </a:pPr>
            <a:endParaRPr lang="en-US" sz="1200" dirty="0">
              <a:latin typeface="Calibri" panose="020F0502020204030204" pitchFamily="34" charset="0"/>
              <a:cs typeface="Calibri" panose="020F0502020204030204" pitchFamily="34" charset="0"/>
            </a:endParaRPr>
          </a:p>
          <a:p>
            <a:pPr>
              <a:buAutoNum type="arabicPeriod"/>
            </a:pPr>
            <a:endParaRPr lang="en-US" sz="1200" dirty="0">
              <a:latin typeface="Calibri" panose="020F0502020204030204" pitchFamily="34" charset="0"/>
              <a:cs typeface="Calibri" panose="020F0502020204030204" pitchFamily="34" charset="0"/>
            </a:endParaRPr>
          </a:p>
          <a:p>
            <a:pPr marL="0" indent="0">
              <a:buNone/>
            </a:pPr>
            <a:r>
              <a:rPr lang="en-US" sz="1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43231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p:spPr>
        <p:txBody>
          <a:bodyPr wrap="square" anchor="ctr">
            <a:normAutofit/>
          </a:bodyPr>
          <a:lstStyle/>
          <a:p>
            <a:r>
              <a:rPr lang="en-US" dirty="0"/>
              <a:t>Tentative Selection Schedule</a:t>
            </a:r>
            <a:endParaRPr lang="en-GB" dirty="0"/>
          </a:p>
        </p:txBody>
      </p:sp>
      <p:sp>
        <p:nvSpPr>
          <p:cNvPr id="6" name="Content Placeholder 5">
            <a:extLst>
              <a:ext uri="{FF2B5EF4-FFF2-40B4-BE49-F238E27FC236}">
                <a16:creationId xmlns:a16="http://schemas.microsoft.com/office/drawing/2014/main" id="{8B1724F0-5794-26D1-F837-054069B373D3}"/>
              </a:ext>
            </a:extLst>
          </p:cNvPr>
          <p:cNvSpPr>
            <a:spLocks noGrp="1"/>
          </p:cNvSpPr>
          <p:nvPr>
            <p:ph idx="1"/>
          </p:nvPr>
        </p:nvSpPr>
        <p:spPr>
          <a:xfrm>
            <a:off x="1031846" y="1862357"/>
            <a:ext cx="7222922" cy="2474752"/>
          </a:xfrm>
        </p:spPr>
        <p:txBody>
          <a:bodyPr/>
          <a:lstStyle/>
          <a:p>
            <a:pPr marL="0" indent="0">
              <a:buNone/>
            </a:pPr>
            <a:r>
              <a:rPr lang="en-US" sz="1400" dirty="0">
                <a:latin typeface="Calibri" panose="020F0502020204030204" pitchFamily="34" charset="0"/>
                <a:cs typeface="Calibri" panose="020F0502020204030204" pitchFamily="34" charset="0"/>
              </a:rPr>
              <a:t>RFQ Posted					August 15, 2025</a:t>
            </a:r>
          </a:p>
          <a:p>
            <a:pPr marL="0" indent="0">
              <a:buNone/>
            </a:pPr>
            <a:r>
              <a:rPr lang="en-US" sz="1400" dirty="0">
                <a:latin typeface="Calibri" panose="020F0502020204030204" pitchFamily="34" charset="0"/>
                <a:cs typeface="Calibri" panose="020F0502020204030204" pitchFamily="34" charset="0"/>
              </a:rPr>
              <a:t>Pre-Submittal Meeting				August 21, 2025, 2 pm CST</a:t>
            </a:r>
          </a:p>
          <a:p>
            <a:pPr marL="0" indent="0">
              <a:buNone/>
            </a:pPr>
            <a:r>
              <a:rPr lang="en-US" sz="1400" dirty="0">
                <a:latin typeface="Calibri" panose="020F0502020204030204" pitchFamily="34" charset="0"/>
                <a:cs typeface="Calibri" panose="020F0502020204030204" pitchFamily="34" charset="0"/>
              </a:rPr>
              <a:t>Deadline for SOQ Questions/Clarifications		September 4th, 2025, 2 pm CST</a:t>
            </a:r>
          </a:p>
          <a:p>
            <a:pPr marL="0" indent="0">
              <a:buNone/>
            </a:pPr>
            <a:r>
              <a:rPr lang="en-US" sz="1400" dirty="0">
                <a:latin typeface="Calibri" panose="020F0502020204030204" pitchFamily="34" charset="0"/>
                <a:cs typeface="Calibri" panose="020F0502020204030204" pitchFamily="34" charset="0"/>
              </a:rPr>
              <a:t>SOQ Deadline				September 12, 2025, 2 pm CST</a:t>
            </a:r>
          </a:p>
          <a:p>
            <a:pPr marL="0" indent="0">
              <a:buNone/>
            </a:pPr>
            <a:r>
              <a:rPr lang="en-US" sz="1400" dirty="0">
                <a:latin typeface="Calibri" panose="020F0502020204030204" pitchFamily="34" charset="0"/>
                <a:cs typeface="Calibri" panose="020F0502020204030204" pitchFamily="34" charset="0"/>
              </a:rPr>
              <a:t>Recommendation to Award			October 2025</a:t>
            </a:r>
          </a:p>
          <a:p>
            <a:pPr marL="0" indent="0">
              <a:buNone/>
            </a:pPr>
            <a:r>
              <a:rPr lang="en-US" sz="1400" dirty="0"/>
              <a:t>	</a:t>
            </a:r>
          </a:p>
        </p:txBody>
      </p:sp>
    </p:spTree>
    <p:extLst>
      <p:ext uri="{BB962C8B-B14F-4D97-AF65-F5344CB8AC3E}">
        <p14:creationId xmlns:p14="http://schemas.microsoft.com/office/powerpoint/2010/main" val="254123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B9D4E-6603-2F01-0228-57A9DEB8CC03}"/>
              </a:ext>
            </a:extLst>
          </p:cNvPr>
          <p:cNvSpPr>
            <a:spLocks noGrp="1"/>
          </p:cNvSpPr>
          <p:nvPr>
            <p:ph type="title"/>
          </p:nvPr>
        </p:nvSpPr>
        <p:spPr>
          <a:xfrm>
            <a:off x="446314" y="555615"/>
            <a:ext cx="11174186" cy="480131"/>
          </a:xfrm>
        </p:spPr>
        <p:txBody>
          <a:bodyPr/>
          <a:lstStyle/>
          <a:p>
            <a:r>
              <a:rPr lang="fr-FR" sz="2800" dirty="0"/>
              <a:t>Appendix B - DBE Participation Certification</a:t>
            </a:r>
            <a:endParaRPr lang="en-US" sz="2800" dirty="0"/>
          </a:p>
        </p:txBody>
      </p:sp>
      <p:sp>
        <p:nvSpPr>
          <p:cNvPr id="3" name="Content Placeholder 2">
            <a:extLst>
              <a:ext uri="{FF2B5EF4-FFF2-40B4-BE49-F238E27FC236}">
                <a16:creationId xmlns:a16="http://schemas.microsoft.com/office/drawing/2014/main" id="{B4D0BFB1-6FC7-2253-9664-F785E0BB1829}"/>
              </a:ext>
            </a:extLst>
          </p:cNvPr>
          <p:cNvSpPr>
            <a:spLocks noGrp="1"/>
          </p:cNvSpPr>
          <p:nvPr>
            <p:ph idx="1"/>
          </p:nvPr>
        </p:nvSpPr>
        <p:spPr>
          <a:xfrm>
            <a:off x="446315" y="1091147"/>
            <a:ext cx="9763087" cy="5678769"/>
          </a:xfrm>
        </p:spPr>
        <p:txBody>
          <a:bodyPr/>
          <a:lstStyle/>
          <a:p>
            <a:pPr marL="0" indent="0">
              <a:buNone/>
            </a:pPr>
            <a:r>
              <a:rPr lang="en-US" sz="1050" dirty="0">
                <a:latin typeface="Calibri" panose="020F0502020204030204" pitchFamily="34" charset="0"/>
                <a:cs typeface="Calibri" panose="020F0502020204030204" pitchFamily="34" charset="0"/>
              </a:rPr>
              <a:t>The following form is required to be completed and attached to the submittal.  Failure to submit this form may be grounds for disqualification.  Only firms certified as Disadvantaged Business Enterprises through the Alabama Unified Certification Program are eligible to be counted towards the DBE utilization for this Project.  Inclusion of this form does not count towards the total page limit.</a:t>
            </a:r>
          </a:p>
          <a:p>
            <a:endParaRPr lang="en-US" sz="105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148719FB-6DE3-F678-E94C-6450BBD7E5C1}"/>
              </a:ext>
            </a:extLst>
          </p:cNvPr>
          <p:cNvPicPr>
            <a:picLocks noChangeAspect="1"/>
          </p:cNvPicPr>
          <p:nvPr/>
        </p:nvPicPr>
        <p:blipFill>
          <a:blip r:embed="rId2"/>
          <a:stretch>
            <a:fillRect/>
          </a:stretch>
        </p:blipFill>
        <p:spPr>
          <a:xfrm>
            <a:off x="1754927" y="1762876"/>
            <a:ext cx="2821034" cy="2963033"/>
          </a:xfrm>
          <a:prstGeom prst="rect">
            <a:avLst/>
          </a:prstGeom>
        </p:spPr>
      </p:pic>
      <p:pic>
        <p:nvPicPr>
          <p:cNvPr id="6" name="Picture 5">
            <a:extLst>
              <a:ext uri="{FF2B5EF4-FFF2-40B4-BE49-F238E27FC236}">
                <a16:creationId xmlns:a16="http://schemas.microsoft.com/office/drawing/2014/main" id="{13DE40BF-2E78-BA18-2007-00D8E79129B3}"/>
              </a:ext>
            </a:extLst>
          </p:cNvPr>
          <p:cNvPicPr>
            <a:picLocks noChangeAspect="1"/>
          </p:cNvPicPr>
          <p:nvPr/>
        </p:nvPicPr>
        <p:blipFill>
          <a:blip r:embed="rId3"/>
          <a:stretch>
            <a:fillRect/>
          </a:stretch>
        </p:blipFill>
        <p:spPr>
          <a:xfrm>
            <a:off x="4934138" y="1762876"/>
            <a:ext cx="2082298" cy="2903534"/>
          </a:xfrm>
          <a:prstGeom prst="rect">
            <a:avLst/>
          </a:prstGeom>
        </p:spPr>
      </p:pic>
      <p:pic>
        <p:nvPicPr>
          <p:cNvPr id="8" name="Picture 7">
            <a:extLst>
              <a:ext uri="{FF2B5EF4-FFF2-40B4-BE49-F238E27FC236}">
                <a16:creationId xmlns:a16="http://schemas.microsoft.com/office/drawing/2014/main" id="{65587376-4974-428F-4597-2A1649E00B29}"/>
              </a:ext>
            </a:extLst>
          </p:cNvPr>
          <p:cNvPicPr>
            <a:picLocks noChangeAspect="1"/>
          </p:cNvPicPr>
          <p:nvPr/>
        </p:nvPicPr>
        <p:blipFill>
          <a:blip r:embed="rId4"/>
          <a:stretch>
            <a:fillRect/>
          </a:stretch>
        </p:blipFill>
        <p:spPr>
          <a:xfrm>
            <a:off x="7374613" y="1615373"/>
            <a:ext cx="2330702" cy="3051037"/>
          </a:xfrm>
          <a:prstGeom prst="rect">
            <a:avLst/>
          </a:prstGeom>
        </p:spPr>
      </p:pic>
      <p:pic>
        <p:nvPicPr>
          <p:cNvPr id="10" name="Picture 9">
            <a:extLst>
              <a:ext uri="{FF2B5EF4-FFF2-40B4-BE49-F238E27FC236}">
                <a16:creationId xmlns:a16="http://schemas.microsoft.com/office/drawing/2014/main" id="{07D595AB-5599-631A-D6FB-9336BE3C40A4}"/>
              </a:ext>
            </a:extLst>
          </p:cNvPr>
          <p:cNvPicPr>
            <a:picLocks noChangeAspect="1"/>
          </p:cNvPicPr>
          <p:nvPr/>
        </p:nvPicPr>
        <p:blipFill>
          <a:blip r:embed="rId5"/>
          <a:stretch>
            <a:fillRect/>
          </a:stretch>
        </p:blipFill>
        <p:spPr>
          <a:xfrm>
            <a:off x="2553912" y="3730028"/>
            <a:ext cx="2125172" cy="2792994"/>
          </a:xfrm>
          <a:prstGeom prst="rect">
            <a:avLst/>
          </a:prstGeom>
        </p:spPr>
      </p:pic>
      <p:pic>
        <p:nvPicPr>
          <p:cNvPr id="12" name="Picture 11">
            <a:extLst>
              <a:ext uri="{FF2B5EF4-FFF2-40B4-BE49-F238E27FC236}">
                <a16:creationId xmlns:a16="http://schemas.microsoft.com/office/drawing/2014/main" id="{621C9F6C-2EA5-100A-B7A0-6D8D1EAEE371}"/>
              </a:ext>
            </a:extLst>
          </p:cNvPr>
          <p:cNvPicPr>
            <a:picLocks noChangeAspect="1"/>
          </p:cNvPicPr>
          <p:nvPr/>
        </p:nvPicPr>
        <p:blipFill>
          <a:blip r:embed="rId6"/>
          <a:stretch>
            <a:fillRect/>
          </a:stretch>
        </p:blipFill>
        <p:spPr>
          <a:xfrm>
            <a:off x="5953849" y="3927323"/>
            <a:ext cx="2125173" cy="2821631"/>
          </a:xfrm>
          <a:prstGeom prst="rect">
            <a:avLst/>
          </a:prstGeom>
        </p:spPr>
      </p:pic>
    </p:spTree>
    <p:extLst>
      <p:ext uri="{BB962C8B-B14F-4D97-AF65-F5344CB8AC3E}">
        <p14:creationId xmlns:p14="http://schemas.microsoft.com/office/powerpoint/2010/main" val="170977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342B-6C5D-44C4-AE29-773092D8782A}"/>
              </a:ext>
            </a:extLst>
          </p:cNvPr>
          <p:cNvSpPr>
            <a:spLocks noGrp="1"/>
          </p:cNvSpPr>
          <p:nvPr>
            <p:ph type="title"/>
          </p:nvPr>
        </p:nvSpPr>
        <p:spPr>
          <a:xfrm>
            <a:off x="315686" y="395712"/>
            <a:ext cx="11174186" cy="590931"/>
          </a:xfrm>
        </p:spPr>
        <p:txBody>
          <a:bodyPr/>
          <a:lstStyle/>
          <a:p>
            <a:r>
              <a:rPr lang="en-US" dirty="0"/>
              <a:t>Civil Rights Assurances and Contract Goal</a:t>
            </a:r>
          </a:p>
        </p:txBody>
      </p:sp>
      <p:sp>
        <p:nvSpPr>
          <p:cNvPr id="4" name="Content Placeholder 12">
            <a:extLst>
              <a:ext uri="{FF2B5EF4-FFF2-40B4-BE49-F238E27FC236}">
                <a16:creationId xmlns:a16="http://schemas.microsoft.com/office/drawing/2014/main" id="{9444D120-DE04-4691-AB93-0B98E8AC1807}"/>
              </a:ext>
            </a:extLst>
          </p:cNvPr>
          <p:cNvSpPr>
            <a:spLocks noGrp="1"/>
          </p:cNvSpPr>
          <p:nvPr>
            <p:ph idx="1"/>
          </p:nvPr>
        </p:nvSpPr>
        <p:spPr>
          <a:xfrm>
            <a:off x="455252" y="1219835"/>
            <a:ext cx="11281495" cy="5102588"/>
          </a:xfrm>
        </p:spPr>
        <p:txBody>
          <a:bodyPr/>
          <a:lstStyle/>
          <a:p>
            <a:pPr marL="0" indent="0" algn="just">
              <a:lnSpc>
                <a:spcPct val="107000"/>
              </a:lnSpc>
              <a:spcBef>
                <a:spcPts val="200"/>
              </a:spcBef>
              <a:spcAft>
                <a:spcPts val="0"/>
              </a:spcAft>
              <a:buNone/>
            </a:pPr>
            <a:r>
              <a:rPr lang="en-US" sz="1600" b="1" dirty="0">
                <a:solidFill>
                  <a:srgbClr val="2F5496"/>
                </a:solidFill>
                <a:effectLst/>
                <a:latin typeface="Calibri" panose="020F0502020204030204" pitchFamily="34" charset="0"/>
                <a:ea typeface="Times New Roman" panose="02020603050405020304" pitchFamily="18" charset="0"/>
                <a:cs typeface="Calibri" panose="020F0502020204030204" pitchFamily="34" charset="0"/>
              </a:rPr>
              <a:t>Title VI Assurance</a:t>
            </a:r>
          </a:p>
          <a:p>
            <a:pPr marL="285750" indent="-285750" algn="just">
              <a:lnSpc>
                <a:spcPct val="107000"/>
              </a:lnSpc>
              <a:spcBef>
                <a:spcPts val="200"/>
              </a:spcBef>
              <a:spcAft>
                <a:spcPts val="0"/>
              </a:spcAft>
              <a:buFont typeface="+mj-lt"/>
              <a:buAutoNum type="alphaUcPeriod"/>
            </a:pPr>
            <a:endParaRPr lang="en-US" sz="1200"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912812" indent="-285750">
              <a:lnSpc>
                <a:spcPct val="107000"/>
              </a:lnSpc>
              <a:spcBef>
                <a:spcPts val="200"/>
              </a:spcBef>
              <a:spcAft>
                <a:spcPts val="0"/>
              </a:spcAft>
            </a:pPr>
            <a:r>
              <a:rPr lang="en-US" sz="1600" i="1" dirty="0">
                <a:solidFill>
                  <a:srgbClr val="000000"/>
                </a:solidFill>
                <a:latin typeface="Calibri" panose="020F0502020204030204" pitchFamily="34" charset="0"/>
                <a:cs typeface="Calibri" panose="020F0502020204030204" pitchFamily="34" charset="0"/>
              </a:rPr>
              <a:t>The Birmingham Airport Authority, in accordance with the provisions of Title VI of the Civil Rights Act of 1964 (78 Stat. 252, 42 USC §§ 2000d to 2000d-4) and the Regulations, hereby notifies all bidders or offerors that it will affirmatively ensure that for any contract entered into pursuant to this advertisement, businesses will be afforded full and fair opportunity to submit bids in response to this invitation and no businesses will be discriminated against on the grounds of race, color, national origin (including limited English proficiency), creed, sex (including sexual orientation and gender identity), age, or disability in consideration for an award.</a:t>
            </a:r>
            <a:endParaRPr lang="en-US" sz="1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0" algn="just">
              <a:lnSpc>
                <a:spcPct val="107000"/>
              </a:lnSpc>
              <a:spcBef>
                <a:spcPts val="200"/>
              </a:spcBef>
              <a:spcAft>
                <a:spcPts val="0"/>
              </a:spcAft>
              <a:buNone/>
            </a:pPr>
            <a:endParaRPr lang="en-US" sz="1200" b="1" dirty="0">
              <a:solidFill>
                <a:srgbClr val="1F3763"/>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07000"/>
              </a:lnSpc>
              <a:spcBef>
                <a:spcPts val="200"/>
              </a:spcBef>
              <a:spcAft>
                <a:spcPts val="0"/>
              </a:spcAft>
              <a:buNone/>
            </a:pPr>
            <a:r>
              <a:rPr lang="en-US" sz="1600" b="1" dirty="0">
                <a:solidFill>
                  <a:srgbClr val="2F5496"/>
                </a:solidFill>
                <a:latin typeface="Calibri" panose="020F0502020204030204" pitchFamily="34" charset="0"/>
                <a:cs typeface="Calibri" panose="020F0502020204030204" pitchFamily="34" charset="0"/>
              </a:rPr>
              <a:t>Contract Clause: Assurance Language Inclusion</a:t>
            </a:r>
          </a:p>
          <a:p>
            <a:pPr marL="285750" indent="-285750" algn="just">
              <a:lnSpc>
                <a:spcPct val="107000"/>
              </a:lnSpc>
              <a:spcBef>
                <a:spcPts val="200"/>
              </a:spcBef>
              <a:spcAft>
                <a:spcPts val="0"/>
              </a:spcAft>
              <a:buFont typeface="+mj-lt"/>
              <a:buAutoNum type="alphaUcPeriod"/>
            </a:pPr>
            <a:endParaRPr lang="en-US" sz="14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912812" lvl="2" indent="-285750"/>
            <a:r>
              <a:rPr lang="en-US" sz="1600" dirty="0">
                <a:solidFill>
                  <a:srgbClr val="000000"/>
                </a:solidFill>
                <a:latin typeface="Calibri" panose="020F0502020204030204" pitchFamily="34" charset="0"/>
                <a:cs typeface="Times New Roman" panose="02020603050405020304" pitchFamily="18" charset="0"/>
              </a:rPr>
              <a:t>If awarded the Prime Contractor role, ALL Tier subcontracts/sub-agreements, whether with certified or non-certified DBE or SBE entities, must include the mandatory contract clauses for (nondiscrimination requirements/Title VI) compliance.</a:t>
            </a:r>
          </a:p>
          <a:p>
            <a:pPr marL="0" indent="0" algn="just">
              <a:lnSpc>
                <a:spcPct val="107000"/>
              </a:lnSpc>
              <a:spcBef>
                <a:spcPts val="200"/>
              </a:spcBef>
              <a:spcAft>
                <a:spcPts val="0"/>
              </a:spcAft>
              <a:buNone/>
            </a:pPr>
            <a:r>
              <a:rPr lang="en-US" sz="1600" b="1" dirty="0">
                <a:solidFill>
                  <a:srgbClr val="2F5496"/>
                </a:solidFill>
                <a:latin typeface="Calibri" panose="020F0502020204030204" pitchFamily="34" charset="0"/>
                <a:cs typeface="Calibri" panose="020F0502020204030204" pitchFamily="34" charset="0"/>
              </a:rPr>
              <a:t>Contract Goal</a:t>
            </a:r>
          </a:p>
          <a:p>
            <a:pPr marL="285750" indent="-285750" algn="just">
              <a:lnSpc>
                <a:spcPct val="107000"/>
              </a:lnSpc>
              <a:spcBef>
                <a:spcPts val="200"/>
              </a:spcBef>
              <a:spcAft>
                <a:spcPts val="0"/>
              </a:spcAft>
              <a:buFont typeface="+mj-lt"/>
              <a:buAutoNum type="alphaUcPeriod"/>
            </a:pPr>
            <a:endParaRPr lang="en-US" sz="1400" b="1" dirty="0">
              <a:solidFill>
                <a:srgbClr val="2F5496"/>
              </a:solidFill>
              <a:effectLst/>
              <a:latin typeface="Arial" panose="020B0604020202020204" pitchFamily="34" charset="0"/>
              <a:ea typeface="Times New Roman" panose="02020603050405020304" pitchFamily="18" charset="0"/>
              <a:cs typeface="Arial" panose="020B0604020202020204" pitchFamily="34" charset="0"/>
            </a:endParaRPr>
          </a:p>
          <a:p>
            <a:pPr marL="912812" lvl="2" indent="-285750"/>
            <a:r>
              <a:rPr lang="en-US" sz="1600" dirty="0">
                <a:solidFill>
                  <a:srgbClr val="000000"/>
                </a:solidFill>
                <a:latin typeface="Calibri" panose="020F0502020204030204" pitchFamily="34" charset="0"/>
                <a:cs typeface="Times New Roman" panose="02020603050405020304" pitchFamily="18" charset="0"/>
              </a:rPr>
              <a:t>The contract has a 3% DBE participation goal.</a:t>
            </a:r>
          </a:p>
        </p:txBody>
      </p:sp>
    </p:spTree>
    <p:extLst>
      <p:ext uri="{BB962C8B-B14F-4D97-AF65-F5344CB8AC3E}">
        <p14:creationId xmlns:p14="http://schemas.microsoft.com/office/powerpoint/2010/main" val="2800471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icture Placeholder 13">
            <a:extLst>
              <a:ext uri="{FF2B5EF4-FFF2-40B4-BE49-F238E27FC236}">
                <a16:creationId xmlns:a16="http://schemas.microsoft.com/office/drawing/2014/main" id="{8DBDD9F7-3B84-F743-95F4-C9FA74DA597F}"/>
              </a:ext>
            </a:extLst>
          </p:cNvPr>
          <p:cNvSpPr txBox="1">
            <a:spLocks/>
          </p:cNvSpPr>
          <p:nvPr/>
        </p:nvSpPr>
        <p:spPr>
          <a:xfrm flipH="1">
            <a:off x="0" y="3895249"/>
            <a:ext cx="12192000" cy="2962751"/>
          </a:xfrm>
          <a:custGeom>
            <a:avLst/>
            <a:gdLst>
              <a:gd name="connsiteX0" fmla="*/ 12486732 w 13339868"/>
              <a:gd name="connsiteY0" fmla="*/ 1914 h 2962751"/>
              <a:gd name="connsiteX1" fmla="*/ 6703529 w 13339868"/>
              <a:gd name="connsiteY1" fmla="*/ 827870 h 2962751"/>
              <a:gd name="connsiteX2" fmla="*/ 704617 w 13339868"/>
              <a:gd name="connsiteY2" fmla="*/ 1735152 h 2962751"/>
              <a:gd name="connsiteX3" fmla="*/ 0 w 13339868"/>
              <a:gd name="connsiteY3" fmla="*/ 1775657 h 2962751"/>
              <a:gd name="connsiteX4" fmla="*/ 0 w 13339868"/>
              <a:gd name="connsiteY4" fmla="*/ 2962751 h 2962751"/>
              <a:gd name="connsiteX5" fmla="*/ 13339868 w 13339868"/>
              <a:gd name="connsiteY5" fmla="*/ 2962751 h 2962751"/>
              <a:gd name="connsiteX6" fmla="*/ 13339868 w 13339868"/>
              <a:gd name="connsiteY6" fmla="*/ 13763 h 2962751"/>
              <a:gd name="connsiteX7" fmla="*/ 12991874 w 13339868"/>
              <a:gd name="connsiteY7" fmla="*/ 2211 h 2962751"/>
              <a:gd name="connsiteX8" fmla="*/ 12486732 w 13339868"/>
              <a:gd name="connsiteY8" fmla="*/ 1914 h 296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9868" h="2962751">
                <a:moveTo>
                  <a:pt x="12486732" y="1914"/>
                </a:moveTo>
                <a:cubicBezTo>
                  <a:pt x="11089145" y="23578"/>
                  <a:pt x="9273241" y="233112"/>
                  <a:pt x="6703529" y="827870"/>
                </a:cubicBezTo>
                <a:cubicBezTo>
                  <a:pt x="4500510" y="1337758"/>
                  <a:pt x="2693772" y="1601336"/>
                  <a:pt x="704617" y="1735152"/>
                </a:cubicBezTo>
                <a:lnTo>
                  <a:pt x="0" y="1775657"/>
                </a:lnTo>
                <a:lnTo>
                  <a:pt x="0" y="2962751"/>
                </a:lnTo>
                <a:lnTo>
                  <a:pt x="13339868" y="2962751"/>
                </a:lnTo>
                <a:lnTo>
                  <a:pt x="13339868" y="13763"/>
                </a:lnTo>
                <a:lnTo>
                  <a:pt x="12991874" y="2211"/>
                </a:lnTo>
                <a:cubicBezTo>
                  <a:pt x="12829592" y="-567"/>
                  <a:pt x="12661430" y="-794"/>
                  <a:pt x="12486732" y="1914"/>
                </a:cubicBezTo>
                <a:close/>
              </a:path>
            </a:pathLst>
          </a:custGeom>
          <a:solidFill>
            <a:schemeClr val="tx1">
              <a:alpha val="62000"/>
            </a:schemeClr>
          </a:solidFill>
        </p:spPr>
        <p:txBody>
          <a:bodyPr vert="horz" wrap="square"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GB" sz="1800" b="0" kern="1200" dirty="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Insert Image</a:t>
            </a:r>
          </a:p>
        </p:txBody>
      </p:sp>
      <p:sp>
        <p:nvSpPr>
          <p:cNvPr id="12" name="Rectangle 11">
            <a:extLst>
              <a:ext uri="{FF2B5EF4-FFF2-40B4-BE49-F238E27FC236}">
                <a16:creationId xmlns:a16="http://schemas.microsoft.com/office/drawing/2014/main" id="{D7F67FDF-D697-3249-AD21-75F6353FFBA5}"/>
              </a:ext>
              <a:ext uri="{C183D7F6-B498-43B3-948B-1728B52AA6E4}">
                <adec:decorative xmlns:adec="http://schemas.microsoft.com/office/drawing/2017/decorative" val="1"/>
              </a:ext>
            </a:extLst>
          </p:cNvPr>
          <p:cNvSpPr/>
          <p:nvPr/>
        </p:nvSpPr>
        <p:spPr>
          <a:xfrm>
            <a:off x="438912" y="4690872"/>
            <a:ext cx="73152" cy="1188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51" name="Title 50">
            <a:extLst>
              <a:ext uri="{FF2B5EF4-FFF2-40B4-BE49-F238E27FC236}">
                <a16:creationId xmlns:a16="http://schemas.microsoft.com/office/drawing/2014/main" id="{D8694222-4D81-4A9A-93A2-23C89102F234}"/>
              </a:ext>
            </a:extLst>
          </p:cNvPr>
          <p:cNvSpPr>
            <a:spLocks noGrp="1"/>
          </p:cNvSpPr>
          <p:nvPr>
            <p:ph type="ctrTitle"/>
          </p:nvPr>
        </p:nvSpPr>
        <p:spPr/>
        <p:txBody>
          <a:bodyPr/>
          <a:lstStyle/>
          <a:p>
            <a:r>
              <a:rPr lang="en-US" dirty="0"/>
              <a:t>THANK YOU</a:t>
            </a:r>
          </a:p>
        </p:txBody>
      </p:sp>
      <p:pic>
        <p:nvPicPr>
          <p:cNvPr id="31" name="Picture Placeholder 30">
            <a:extLst>
              <a:ext uri="{FF2B5EF4-FFF2-40B4-BE49-F238E27FC236}">
                <a16:creationId xmlns:a16="http://schemas.microsoft.com/office/drawing/2014/main" id="{6DDBC8EA-9FFA-412A-8F0B-CC92608AA74C}"/>
              </a:ext>
            </a:extLst>
          </p:cNvPr>
          <p:cNvPicPr>
            <a:picLocks noGrp="1" noChangeAspect="1"/>
          </p:cNvPicPr>
          <p:nvPr>
            <p:ph type="pic" sz="quarter" idx="13"/>
          </p:nvPr>
        </p:nvPicPr>
        <p:blipFill>
          <a:blip r:embed="rId2"/>
          <a:srcRect t="7813" b="7813"/>
          <a:stretch>
            <a:fillRect/>
          </a:stretch>
        </p:blipFill>
        <p:spPr>
          <a:xfrm>
            <a:off x="0" y="0"/>
            <a:ext cx="12192000" cy="6858000"/>
          </a:xfrm>
        </p:spPr>
      </p:pic>
      <p:sp>
        <p:nvSpPr>
          <p:cNvPr id="34" name="TextBox 33">
            <a:extLst>
              <a:ext uri="{FF2B5EF4-FFF2-40B4-BE49-F238E27FC236}">
                <a16:creationId xmlns:a16="http://schemas.microsoft.com/office/drawing/2014/main" id="{90EFF97F-4947-4DDF-A5DC-209FFC6B6B8A}"/>
              </a:ext>
            </a:extLst>
          </p:cNvPr>
          <p:cNvSpPr txBox="1"/>
          <p:nvPr/>
        </p:nvSpPr>
        <p:spPr>
          <a:xfrm>
            <a:off x="3329940" y="621792"/>
            <a:ext cx="5532120" cy="661720"/>
          </a:xfrm>
          <a:prstGeom prst="rect">
            <a:avLst/>
          </a:prstGeom>
          <a:noFill/>
        </p:spPr>
        <p:txBody>
          <a:bodyPr wrap="square" rtlCol="0">
            <a:spAutoFit/>
          </a:bodyPr>
          <a:lstStyle/>
          <a:p>
            <a:pPr algn="ctr"/>
            <a:r>
              <a:rPr lang="en-US" sz="3700" dirty="0"/>
              <a:t>Questions</a:t>
            </a:r>
          </a:p>
        </p:txBody>
      </p:sp>
    </p:spTree>
    <p:extLst>
      <p:ext uri="{BB962C8B-B14F-4D97-AF65-F5344CB8AC3E}">
        <p14:creationId xmlns:p14="http://schemas.microsoft.com/office/powerpoint/2010/main" val="308218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Overview</a:t>
            </a:r>
            <a:br>
              <a:rPr lang="en-US" dirty="0"/>
            </a:br>
            <a:r>
              <a:rPr lang="en-US" dirty="0"/>
              <a:t> </a:t>
            </a:r>
          </a:p>
        </p:txBody>
      </p:sp>
      <p:sp>
        <p:nvSpPr>
          <p:cNvPr id="21" name="Text Placeholder 20">
            <a:extLst>
              <a:ext uri="{FF2B5EF4-FFF2-40B4-BE49-F238E27FC236}">
                <a16:creationId xmlns:a16="http://schemas.microsoft.com/office/drawing/2014/main" id="{67FDC6DC-D5D3-413E-A73C-6CC86E9646BC}"/>
              </a:ext>
            </a:extLst>
          </p:cNvPr>
          <p:cNvSpPr>
            <a:spLocks noGrp="1"/>
          </p:cNvSpPr>
          <p:nvPr>
            <p:ph type="body" sz="quarter" idx="14"/>
          </p:nvPr>
        </p:nvSpPr>
        <p:spPr>
          <a:xfrm>
            <a:off x="7109319" y="2540973"/>
            <a:ext cx="5045529" cy="334508"/>
          </a:xfrm>
        </p:spPr>
        <p:txBody>
          <a:bodyPr/>
          <a:lstStyle/>
          <a:p>
            <a:endParaRPr lang="en-US" dirty="0"/>
          </a:p>
        </p:txBody>
      </p:sp>
      <p:sp>
        <p:nvSpPr>
          <p:cNvPr id="17" name="Text Placeholder 16">
            <a:extLst>
              <a:ext uri="{FF2B5EF4-FFF2-40B4-BE49-F238E27FC236}">
                <a16:creationId xmlns:a16="http://schemas.microsoft.com/office/drawing/2014/main" id="{BB40F080-6054-425B-9E1C-1DDC9260832D}"/>
              </a:ext>
            </a:extLst>
          </p:cNvPr>
          <p:cNvSpPr>
            <a:spLocks noGrp="1"/>
          </p:cNvSpPr>
          <p:nvPr>
            <p:ph type="body" sz="quarter" idx="17"/>
          </p:nvPr>
        </p:nvSpPr>
        <p:spPr>
          <a:xfrm>
            <a:off x="409162" y="1306285"/>
            <a:ext cx="5045529" cy="5427889"/>
          </a:xfrm>
        </p:spPr>
        <p:txBody>
          <a:bodyPr/>
          <a:lstStyle/>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Airport Staff Introductions</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Airport &amp; Project Background Information</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Scope of Services and Requirement</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Project Proposal Format</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Project Proposal Selection Criteria</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Selection Schedule</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DBE Requirement</a:t>
            </a:r>
          </a:p>
          <a:p>
            <a:pPr marL="285750" indent="-285750">
              <a:lnSpc>
                <a:spcPct val="100000"/>
              </a:lnSpc>
              <a:spcAft>
                <a:spcPts val="600"/>
              </a:spcAft>
              <a:buFont typeface="Arial" panose="020B0604020202020204" pitchFamily="34" charset="0"/>
              <a:buChar char="•"/>
            </a:pPr>
            <a:r>
              <a:rPr lang="en-US" sz="1600" dirty="0">
                <a:latin typeface="Calibri" panose="020F0502020204030204" pitchFamily="34" charset="0"/>
                <a:cs typeface="Calibri" panose="020F0502020204030204" pitchFamily="34" charset="0"/>
              </a:rPr>
              <a:t>Questions</a:t>
            </a:r>
          </a:p>
          <a:p>
            <a:pPr marL="285750" indent="-285750">
              <a:buFont typeface="Arial" panose="020B0604020202020204" pitchFamily="34" charset="0"/>
              <a:buChar char="•"/>
            </a:pPr>
            <a:endParaRPr lang="en-US" dirty="0"/>
          </a:p>
        </p:txBody>
      </p:sp>
      <p:sp>
        <p:nvSpPr>
          <p:cNvPr id="7" name="Rectangle 6">
            <a:extLst>
              <a:ext uri="{FF2B5EF4-FFF2-40B4-BE49-F238E27FC236}">
                <a16:creationId xmlns:a16="http://schemas.microsoft.com/office/drawing/2014/main" id="{61E397FF-5106-4C31-8E91-796AEA20258E}"/>
              </a:ext>
              <a:ext uri="{C183D7F6-B498-43B3-948B-1728B52AA6E4}">
                <adec:decorative xmlns:adec="http://schemas.microsoft.com/office/drawing/2017/decorative" val="1"/>
              </a:ext>
            </a:extLst>
          </p:cNvPr>
          <p:cNvSpPr/>
          <p:nvPr/>
        </p:nvSpPr>
        <p:spPr>
          <a:xfrm>
            <a:off x="11360016" y="6369050"/>
            <a:ext cx="335909" cy="48895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Slide Number Placeholder 5">
            <a:extLst>
              <a:ext uri="{FF2B5EF4-FFF2-40B4-BE49-F238E27FC236}">
                <a16:creationId xmlns:a16="http://schemas.microsoft.com/office/drawing/2014/main" id="{D7DDE5B7-93F1-4010-85B1-8F63FD5044C7}"/>
              </a:ext>
            </a:extLst>
          </p:cNvPr>
          <p:cNvSpPr txBox="1">
            <a:spLocks/>
          </p:cNvSpPr>
          <p:nvPr/>
        </p:nvSpPr>
        <p:spPr>
          <a:xfrm>
            <a:off x="11360016" y="6369050"/>
            <a:ext cx="335909" cy="365125"/>
          </a:xfrm>
          <a:prstGeom prst="rect">
            <a:avLst/>
          </a:prstGeom>
          <a:solidFill>
            <a:schemeClr val="accent2"/>
          </a:solidFill>
        </p:spPr>
        <p:txBody>
          <a:bodyPr vert="horz" lIns="0" tIns="45720" rIns="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000" b="0" kern="1200">
                <a:solidFill>
                  <a:srgbClr val="01C6F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fld id="{78048C4E-7BD1-46A5-B2F2-6AD408DAAD47}" type="slidenum">
              <a:rPr lang="en-US" b="1" smtClean="0">
                <a:solidFill>
                  <a:schemeClr val="bg1"/>
                </a:solidFill>
              </a:rPr>
              <a:pPr/>
              <a:t>2</a:t>
            </a:fld>
            <a:endParaRPr lang="en-US" b="1" dirty="0">
              <a:solidFill>
                <a:schemeClr val="bg1"/>
              </a:solidFill>
            </a:endParaRPr>
          </a:p>
        </p:txBody>
      </p:sp>
      <p:pic>
        <p:nvPicPr>
          <p:cNvPr id="5" name="Picture Placeholder 4">
            <a:extLst>
              <a:ext uri="{FF2B5EF4-FFF2-40B4-BE49-F238E27FC236}">
                <a16:creationId xmlns:a16="http://schemas.microsoft.com/office/drawing/2014/main" id="{98078419-761E-467F-8777-73CA5F4AC615}"/>
              </a:ext>
            </a:extLst>
          </p:cNvPr>
          <p:cNvPicPr>
            <a:picLocks noGrp="1" noChangeAspect="1"/>
          </p:cNvPicPr>
          <p:nvPr>
            <p:ph type="pic" sz="quarter" idx="13"/>
          </p:nvPr>
        </p:nvPicPr>
        <p:blipFill>
          <a:blip r:embed="rId2"/>
          <a:srcRect l="20974" r="20974"/>
          <a:stretch/>
        </p:blipFill>
        <p:spPr>
          <a:xfrm>
            <a:off x="6220178" y="0"/>
            <a:ext cx="5971822" cy="6858000"/>
          </a:xfrm>
        </p:spPr>
      </p:pic>
    </p:spTree>
    <p:extLst>
      <p:ext uri="{BB962C8B-B14F-4D97-AF65-F5344CB8AC3E}">
        <p14:creationId xmlns:p14="http://schemas.microsoft.com/office/powerpoint/2010/main" val="3727818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p:txBody>
          <a:bodyPr/>
          <a:lstStyle/>
          <a:p>
            <a:r>
              <a:rPr lang="en-US" dirty="0"/>
              <a:t>BHM Background</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4" y="1091146"/>
            <a:ext cx="8030935" cy="5580242"/>
          </a:xfrm>
        </p:spPr>
        <p:txBody>
          <a:bodyPr/>
          <a:lstStyle/>
          <a:p>
            <a:r>
              <a:rPr lang="en-US" dirty="0">
                <a:latin typeface="Calibri" panose="020F0502020204030204" pitchFamily="34" charset="0"/>
                <a:cs typeface="Calibri" panose="020F0502020204030204" pitchFamily="34" charset="0"/>
              </a:rPr>
              <a:t>Birmingham-Shuttlesworth International Airport is the most active airport in the state of Alabama</a:t>
            </a:r>
          </a:p>
          <a:p>
            <a:r>
              <a:rPr lang="en-US" dirty="0">
                <a:latin typeface="Calibri" panose="020F0502020204030204" pitchFamily="34" charset="0"/>
                <a:cs typeface="Calibri" panose="020F0502020204030204" pitchFamily="34" charset="0"/>
              </a:rPr>
              <a:t>Tenants Include:</a:t>
            </a:r>
          </a:p>
          <a:p>
            <a:pPr lvl="1"/>
            <a:r>
              <a:rPr lang="en-US" dirty="0">
                <a:latin typeface="Calibri" panose="020F0502020204030204" pitchFamily="34" charset="0"/>
                <a:cs typeface="Calibri" panose="020F0502020204030204" pitchFamily="34" charset="0"/>
              </a:rPr>
              <a:t>Five (5) Airlines</a:t>
            </a:r>
          </a:p>
          <a:p>
            <a:pPr lvl="1"/>
            <a:r>
              <a:rPr lang="en-US" dirty="0">
                <a:latin typeface="Calibri" panose="020F0502020204030204" pitchFamily="34" charset="0"/>
                <a:cs typeface="Calibri" panose="020F0502020204030204" pitchFamily="34" charset="0"/>
              </a:rPr>
              <a:t>Three (3) Cargo Operators</a:t>
            </a:r>
          </a:p>
          <a:p>
            <a:pPr lvl="1"/>
            <a:r>
              <a:rPr lang="en-US" dirty="0">
                <a:latin typeface="Calibri" panose="020F0502020204030204" pitchFamily="34" charset="0"/>
                <a:cs typeface="Calibri" panose="020F0502020204030204" pitchFamily="34" charset="0"/>
              </a:rPr>
              <a:t>Two (2) FBO Locations</a:t>
            </a:r>
          </a:p>
          <a:p>
            <a:pPr lvl="1"/>
            <a:r>
              <a:rPr lang="en-US" dirty="0">
                <a:latin typeface="Calibri" panose="020F0502020204030204" pitchFamily="34" charset="0"/>
                <a:cs typeface="Calibri" panose="020F0502020204030204" pitchFamily="34" charset="0"/>
              </a:rPr>
              <a:t>Four (4) Rental Car Operators</a:t>
            </a:r>
          </a:p>
          <a:p>
            <a:pPr lvl="1"/>
            <a:r>
              <a:rPr lang="en-US" dirty="0">
                <a:latin typeface="Calibri" panose="020F0502020204030204" pitchFamily="34" charset="0"/>
                <a:cs typeface="Calibri" panose="020F0502020204030204" pitchFamily="34" charset="0"/>
              </a:rPr>
              <a:t>Alabama Air National Guard</a:t>
            </a:r>
          </a:p>
          <a:p>
            <a:pPr lvl="1"/>
            <a:r>
              <a:rPr lang="en-US" dirty="0">
                <a:latin typeface="Calibri" panose="020F0502020204030204" pitchFamily="34" charset="0"/>
                <a:cs typeface="Calibri" panose="020F0502020204030204" pitchFamily="34" charset="0"/>
              </a:rPr>
              <a:t>24 Corporate Hangars</a:t>
            </a:r>
          </a:p>
          <a:p>
            <a:pPr lvl="1"/>
            <a:r>
              <a:rPr lang="en-US" dirty="0">
                <a:latin typeface="Calibri" panose="020F0502020204030204" pitchFamily="34" charset="0"/>
                <a:cs typeface="Calibri" panose="020F0502020204030204" pitchFamily="34" charset="0"/>
              </a:rPr>
              <a:t>Kaiser Facility (MRO)</a:t>
            </a:r>
          </a:p>
          <a:p>
            <a:endParaRPr lang="en-US" dirty="0"/>
          </a:p>
        </p:txBody>
      </p:sp>
    </p:spTree>
    <p:extLst>
      <p:ext uri="{BB962C8B-B14F-4D97-AF65-F5344CB8AC3E}">
        <p14:creationId xmlns:p14="http://schemas.microsoft.com/office/powerpoint/2010/main" val="299479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02E89-0B11-509F-9F11-F61C3645DF33}"/>
              </a:ext>
            </a:extLst>
          </p:cNvPr>
          <p:cNvSpPr>
            <a:spLocks noGrp="1"/>
          </p:cNvSpPr>
          <p:nvPr>
            <p:ph type="title"/>
          </p:nvPr>
        </p:nvSpPr>
        <p:spPr>
          <a:xfrm>
            <a:off x="446314" y="500215"/>
            <a:ext cx="11174186" cy="590931"/>
          </a:xfrm>
        </p:spPr>
        <p:txBody>
          <a:bodyPr/>
          <a:lstStyle/>
          <a:p>
            <a:r>
              <a:rPr lang="en-US" dirty="0"/>
              <a:t>Project Description</a:t>
            </a:r>
          </a:p>
        </p:txBody>
      </p:sp>
      <p:sp>
        <p:nvSpPr>
          <p:cNvPr id="3" name="Content Placeholder 2">
            <a:extLst>
              <a:ext uri="{FF2B5EF4-FFF2-40B4-BE49-F238E27FC236}">
                <a16:creationId xmlns:a16="http://schemas.microsoft.com/office/drawing/2014/main" id="{F28F2A8D-B267-40E1-5B3D-7A1E360B70B3}"/>
              </a:ext>
            </a:extLst>
          </p:cNvPr>
          <p:cNvSpPr>
            <a:spLocks noGrp="1"/>
          </p:cNvSpPr>
          <p:nvPr>
            <p:ph idx="1"/>
          </p:nvPr>
        </p:nvSpPr>
        <p:spPr>
          <a:xfrm>
            <a:off x="446315" y="1230086"/>
            <a:ext cx="8479571" cy="5627913"/>
          </a:xfrm>
        </p:spPr>
        <p:txBody>
          <a:bodyPr/>
          <a:lstStyle/>
          <a:p>
            <a:pPr marL="0" marR="1140" indent="0" algn="just">
              <a:buNone/>
            </a:pPr>
            <a:r>
              <a:rPr lang="en-US" sz="1600" b="0" i="0" u="none" strike="noStrike" baseline="0" dirty="0">
                <a:latin typeface="Calibri" panose="020F0502020204030204" pitchFamily="34" charset="0"/>
              </a:rPr>
              <a:t>The Birmingham Airport Authority (BAA) is soliciting Statements of Qualifications (SOQ) and Project Proposals from qualified firms to provide technical, professional, and administrative staff to administer the acquisition of land via an FAA Airport Improvement Program grant within the Runway 36 Runway Protection Zone (RPZ).</a:t>
            </a:r>
          </a:p>
          <a:p>
            <a:pPr marL="0" marR="1130" indent="0" algn="just">
              <a:buNone/>
            </a:pPr>
            <a:r>
              <a:rPr lang="en-US" sz="1600" b="0" i="0" u="none" strike="noStrike" baseline="0" dirty="0">
                <a:latin typeface="Calibri" panose="020F0502020204030204" pitchFamily="34" charset="0"/>
              </a:rPr>
              <a:t>The selected firm shall be obligated to perform the necessary work including, but not limited to, what is described within the Scope of Services section of this RFQ. This project is anticipated to receive an Airport Improvement Program (AIP) grant from the Federal Aviation Administration (FAA). The selected firm will need to be familiar with the procedure and the required documentation associated with the AIP grant process as it pertains to Land Acquisition Projects.  This includes, but is not limited to, FAA grant assurances, applicable Land Orders, Regulations, and Advisory Circulars (AC), as well as familiarization with the National Environmental Policy Act (NEPA) process.</a:t>
            </a:r>
          </a:p>
          <a:p>
            <a:pPr marL="0" marR="1130" indent="0" algn="just">
              <a:buNone/>
            </a:pPr>
            <a:r>
              <a:rPr lang="en-US" sz="1600" b="0" i="0" u="none" strike="noStrike" baseline="0" dirty="0">
                <a:latin typeface="Calibri" panose="020F0502020204030204" pitchFamily="34" charset="0"/>
              </a:rPr>
              <a:t>Documentation checklists and quality control guidelines are provided in the current versions of </a:t>
            </a:r>
            <a:r>
              <a:rPr lang="en-US" sz="1600" b="1" i="0" u="none" strike="noStrike" baseline="0" dirty="0">
                <a:latin typeface="Calibri" panose="020F0502020204030204" pitchFamily="34" charset="0"/>
              </a:rPr>
              <a:t>Advisory Circular 150/5100-17, Land Acquisition and Relocation Assistance for Airport Improvement Program Assisted Projects</a:t>
            </a:r>
            <a:r>
              <a:rPr lang="en-US" sz="1600" b="0" i="0" u="none" strike="noStrike" baseline="0" dirty="0">
                <a:latin typeface="Calibri" panose="020F0502020204030204" pitchFamily="34" charset="0"/>
              </a:rPr>
              <a:t>, and the current version  of </a:t>
            </a:r>
            <a:r>
              <a:rPr lang="en-US" sz="1600" b="1" i="0" u="none" strike="noStrike" baseline="0" dirty="0">
                <a:latin typeface="Calibri" panose="020F0502020204030204" pitchFamily="34" charset="0"/>
              </a:rPr>
              <a:t>FAA Order 5100.37, Land Acquisition and Relocation Assistance for Airport Projects</a:t>
            </a:r>
            <a:r>
              <a:rPr lang="en-US" sz="1600" b="0" i="0" u="none" strike="noStrike" baseline="0" dirty="0">
                <a:latin typeface="Calibri" panose="020F0502020204030204" pitchFamily="34" charset="0"/>
              </a:rPr>
              <a:t>.</a:t>
            </a: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effectLst/>
                <a:latin typeface="Calibri" panose="020F0502020204030204" pitchFamily="34" charset="0"/>
                <a:ea typeface="Calibri" panose="020F0502020204030204" pitchFamily="34" charset="0"/>
                <a:cs typeface="Times New Roman" panose="02020603050405020304" pitchFamily="18" charset="0"/>
              </a:rPr>
              <a:t>	</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1117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FE780-7663-DA48-2CEC-5142696C9171}"/>
              </a:ext>
            </a:extLst>
          </p:cNvPr>
          <p:cNvSpPr>
            <a:spLocks noGrp="1"/>
          </p:cNvSpPr>
          <p:nvPr>
            <p:ph type="title"/>
          </p:nvPr>
        </p:nvSpPr>
        <p:spPr/>
        <p:txBody>
          <a:bodyPr/>
          <a:lstStyle/>
          <a:p>
            <a:r>
              <a:rPr lang="en-US" dirty="0"/>
              <a:t>Project Background</a:t>
            </a:r>
          </a:p>
        </p:txBody>
      </p:sp>
      <p:sp>
        <p:nvSpPr>
          <p:cNvPr id="3" name="Content Placeholder 2">
            <a:extLst>
              <a:ext uri="{FF2B5EF4-FFF2-40B4-BE49-F238E27FC236}">
                <a16:creationId xmlns:a16="http://schemas.microsoft.com/office/drawing/2014/main" id="{A374F028-F8C8-8D1B-491A-C65A3FBE7599}"/>
              </a:ext>
            </a:extLst>
          </p:cNvPr>
          <p:cNvSpPr>
            <a:spLocks noGrp="1"/>
          </p:cNvSpPr>
          <p:nvPr>
            <p:ph idx="1"/>
          </p:nvPr>
        </p:nvSpPr>
        <p:spPr/>
        <p:txBody>
          <a:bodyPr/>
          <a:lstStyle/>
          <a:p>
            <a:pPr marL="0" marR="1150" indent="0" algn="just">
              <a:buNone/>
            </a:pPr>
            <a:r>
              <a:rPr lang="en-US" sz="1600" b="0" i="0" u="none" strike="noStrike" baseline="0" dirty="0">
                <a:latin typeface="Calibri" panose="020F0502020204030204" pitchFamily="34" charset="0"/>
              </a:rPr>
              <a:t>The purpose of the Runway Protection Zone (RPZ) is to enhance the protection of people and property on the ground. This is best achieved through airport owner control over RPZs to ensure land use compatibility.  RPZs are trapezoidal in shape, centered about the extended runway centerline, and typically located off each runway end. The full standards and dimensions for RPZs are in FAA Advisory Circular 150/5300-13, </a:t>
            </a:r>
            <a:r>
              <a:rPr lang="en-US" sz="1600" b="0" i="1" u="none" strike="noStrike" baseline="0" dirty="0">
                <a:latin typeface="Calibri" panose="020F0502020204030204" pitchFamily="34" charset="0"/>
              </a:rPr>
              <a:t>Airport Design</a:t>
            </a:r>
            <a:r>
              <a:rPr lang="en-US" sz="1600" b="0" i="0" u="none" strike="noStrike" baseline="0" dirty="0">
                <a:latin typeface="Calibri" panose="020F0502020204030204" pitchFamily="34" charset="0"/>
              </a:rPr>
              <a:t>.</a:t>
            </a:r>
          </a:p>
          <a:p>
            <a:pPr marL="0" marR="1160" indent="0" algn="just">
              <a:buNone/>
            </a:pPr>
            <a:r>
              <a:rPr lang="en-US" sz="1600" b="0" i="0" u="none" strike="noStrike" baseline="0" dirty="0">
                <a:latin typeface="Calibri" panose="020F0502020204030204" pitchFamily="34" charset="0"/>
              </a:rPr>
              <a:t>The airport has identified thirty (30) parcels that fall within the Runway 36 RPZ and would like to exercise control over these parcels through acquisition and ownership in fee simple. Once the properties have been acquired, the airport will establish all necessary protections to prevent new incompatible land uses.</a:t>
            </a:r>
          </a:p>
          <a:p>
            <a:pPr marL="0" indent="0" algn="just">
              <a:buNone/>
            </a:pPr>
            <a:r>
              <a:rPr lang="en-US" sz="1600" b="0" i="0" u="none" strike="noStrike" baseline="0" dirty="0">
                <a:latin typeface="Calibri" panose="020F0502020204030204" pitchFamily="34" charset="0"/>
              </a:rPr>
              <a:t>The BAA’s goal is to initiate the acquisition of land within the Runway 36 RPZ in the Fall of 2025 with the goal of obtaining Signed Purchase Agreements by April of 2026.</a:t>
            </a:r>
          </a:p>
          <a:p>
            <a:pPr marL="0" indent="0" algn="l">
              <a:buNone/>
            </a:pP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212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D09718BB-9341-EA95-BA51-E88F981C9319}"/>
              </a:ext>
            </a:extLst>
          </p:cNvPr>
          <p:cNvSpPr>
            <a:spLocks noGrp="1"/>
          </p:cNvSpPr>
          <p:nvPr>
            <p:ph type="title"/>
          </p:nvPr>
        </p:nvSpPr>
        <p:spPr>
          <a:xfrm>
            <a:off x="446314" y="142613"/>
            <a:ext cx="11096937" cy="653067"/>
          </a:xfrm>
        </p:spPr>
        <p:txBody>
          <a:bodyPr/>
          <a:lstStyle/>
          <a:p>
            <a:r>
              <a:rPr lang="en-US" dirty="0"/>
              <a:t>Appendix</a:t>
            </a:r>
            <a:r>
              <a:rPr lang="en-US" dirty="0">
                <a:solidFill>
                  <a:srgbClr val="FF0000"/>
                </a:solidFill>
              </a:rPr>
              <a:t> </a:t>
            </a:r>
            <a:r>
              <a:rPr lang="en-US" dirty="0"/>
              <a:t>A Project Limits</a:t>
            </a:r>
          </a:p>
        </p:txBody>
      </p:sp>
      <p:sp>
        <p:nvSpPr>
          <p:cNvPr id="10" name="TextBox 9">
            <a:extLst>
              <a:ext uri="{FF2B5EF4-FFF2-40B4-BE49-F238E27FC236}">
                <a16:creationId xmlns:a16="http://schemas.microsoft.com/office/drawing/2014/main" id="{64503F4F-F06E-FF09-B530-5F8A45E3C3F3}"/>
              </a:ext>
            </a:extLst>
          </p:cNvPr>
          <p:cNvSpPr txBox="1"/>
          <p:nvPr/>
        </p:nvSpPr>
        <p:spPr>
          <a:xfrm>
            <a:off x="2481044" y="3053403"/>
            <a:ext cx="6472106" cy="646331"/>
          </a:xfrm>
          <a:prstGeom prst="rect">
            <a:avLst/>
          </a:prstGeom>
          <a:noFill/>
        </p:spPr>
        <p:txBody>
          <a:bodyPr wrap="square">
            <a:spAutoFit/>
          </a:bodyPr>
          <a:lstStyle/>
          <a:p>
            <a:endParaRPr lang="en-US" sz="1800" b="0" i="0" u="none" strike="noStrike" baseline="0" dirty="0">
              <a:latin typeface="Times New Roman" panose="02020603050405020304" pitchFamily="18" charset="0"/>
            </a:endParaRPr>
          </a:p>
          <a:p>
            <a:endParaRPr lang="en-US" sz="1800" b="0" i="0" u="none" strike="noStrike" baseline="0" dirty="0">
              <a:latin typeface="Times New Roman" panose="02020603050405020304" pitchFamily="18" charset="0"/>
            </a:endParaRPr>
          </a:p>
        </p:txBody>
      </p:sp>
      <p:pic>
        <p:nvPicPr>
          <p:cNvPr id="3" name="Picture 2">
            <a:extLst>
              <a:ext uri="{FF2B5EF4-FFF2-40B4-BE49-F238E27FC236}">
                <a16:creationId xmlns:a16="http://schemas.microsoft.com/office/drawing/2014/main" id="{5677A39D-1276-D14F-C631-284D0F9AD4CF}"/>
              </a:ext>
            </a:extLst>
          </p:cNvPr>
          <p:cNvPicPr>
            <a:picLocks noChangeAspect="1"/>
          </p:cNvPicPr>
          <p:nvPr/>
        </p:nvPicPr>
        <p:blipFill>
          <a:blip r:embed="rId2"/>
          <a:stretch>
            <a:fillRect/>
          </a:stretch>
        </p:blipFill>
        <p:spPr>
          <a:xfrm>
            <a:off x="738232" y="790357"/>
            <a:ext cx="9460138" cy="5967164"/>
          </a:xfrm>
          <a:prstGeom prst="rect">
            <a:avLst/>
          </a:prstGeom>
        </p:spPr>
      </p:pic>
    </p:spTree>
    <p:extLst>
      <p:ext uri="{BB962C8B-B14F-4D97-AF65-F5344CB8AC3E}">
        <p14:creationId xmlns:p14="http://schemas.microsoft.com/office/powerpoint/2010/main" val="30382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4FAFA63-EF73-4268-8107-6CD20923D700}"/>
              </a:ext>
            </a:extLst>
          </p:cNvPr>
          <p:cNvSpPr>
            <a:spLocks noGrp="1"/>
          </p:cNvSpPr>
          <p:nvPr>
            <p:ph type="title"/>
          </p:nvPr>
        </p:nvSpPr>
        <p:spPr>
          <a:xfrm>
            <a:off x="446314" y="500215"/>
            <a:ext cx="11174186" cy="590931"/>
          </a:xfrm>
          <a:prstGeom prst="rect">
            <a:avLst/>
          </a:prstGeom>
        </p:spPr>
        <p:txBody>
          <a:bodyPr wrap="square" anchor="ctr">
            <a:normAutofit/>
          </a:bodyPr>
          <a:lstStyle/>
          <a:p>
            <a:r>
              <a:rPr lang="en-US" dirty="0"/>
              <a:t>Scope of Service and Requirements</a:t>
            </a:r>
          </a:p>
        </p:txBody>
      </p:sp>
      <p:sp>
        <p:nvSpPr>
          <p:cNvPr id="13" name="Content Placeholder 12">
            <a:extLst>
              <a:ext uri="{FF2B5EF4-FFF2-40B4-BE49-F238E27FC236}">
                <a16:creationId xmlns:a16="http://schemas.microsoft.com/office/drawing/2014/main" id="{265BEEEB-C965-402F-B778-B1CD1494ACE6}"/>
              </a:ext>
            </a:extLst>
          </p:cNvPr>
          <p:cNvSpPr>
            <a:spLocks noGrp="1"/>
          </p:cNvSpPr>
          <p:nvPr>
            <p:ph idx="1"/>
          </p:nvPr>
        </p:nvSpPr>
        <p:spPr>
          <a:xfrm>
            <a:off x="446314" y="1511167"/>
            <a:ext cx="8999690" cy="4770098"/>
          </a:xfrm>
          <a:prstGeom prst="rect">
            <a:avLst/>
          </a:prstGeom>
        </p:spPr>
        <p:txBody>
          <a:bodyPr>
            <a:normAutofit/>
          </a:bodyPr>
          <a:lstStyle/>
          <a:p>
            <a:pPr marL="0" indent="0">
              <a:buNone/>
            </a:pPr>
            <a:r>
              <a:rPr lang="en-US" sz="1600" b="0" i="0" u="none" strike="noStrike" baseline="0" dirty="0">
                <a:latin typeface="Calibri" panose="020F0502020204030204" pitchFamily="34" charset="0"/>
                <a:cs typeface="Calibri" panose="020F0502020204030204" pitchFamily="34" charset="0"/>
              </a:rPr>
              <a:t>Goals:</a:t>
            </a:r>
          </a:p>
          <a:p>
            <a:r>
              <a:rPr lang="en-US" sz="1600" b="0" i="0" u="none" strike="noStrike" baseline="0" dirty="0">
                <a:latin typeface="Calibri" panose="020F0502020204030204" pitchFamily="34" charset="0"/>
                <a:cs typeface="Calibri" panose="020F0502020204030204" pitchFamily="34" charset="0"/>
              </a:rPr>
              <a:t>To enter into a contract with the most qualified firm for professional services to administer the acquisition of land within the Runway 36 RPZ.</a:t>
            </a:r>
          </a:p>
          <a:p>
            <a:r>
              <a:rPr lang="en-US" sz="1600" b="0" i="0" u="none" strike="noStrike" baseline="0" dirty="0">
                <a:latin typeface="Calibri" panose="020F0502020204030204" pitchFamily="34" charset="0"/>
                <a:cs typeface="Calibri" panose="020F0502020204030204" pitchFamily="34" charset="0"/>
              </a:rPr>
              <a:t>To initiate acquisition of land in the Fall of 2025.</a:t>
            </a:r>
          </a:p>
          <a:p>
            <a:r>
              <a:rPr lang="en-US" sz="1600" b="0" i="0" u="none" strike="noStrike" baseline="0" dirty="0">
                <a:latin typeface="Calibri" panose="020F0502020204030204" pitchFamily="34" charset="0"/>
                <a:cs typeface="Calibri" panose="020F0502020204030204" pitchFamily="34" charset="0"/>
              </a:rPr>
              <a:t>To obtain Signed Purchase Agreements by April of 2026.</a:t>
            </a:r>
          </a:p>
        </p:txBody>
      </p:sp>
    </p:spTree>
    <p:extLst>
      <p:ext uri="{BB962C8B-B14F-4D97-AF65-F5344CB8AC3E}">
        <p14:creationId xmlns:p14="http://schemas.microsoft.com/office/powerpoint/2010/main" val="226122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1A7659-963E-1257-4DED-67ECCEE130E7}"/>
              </a:ext>
            </a:extLst>
          </p:cNvPr>
          <p:cNvSpPr>
            <a:spLocks noGrp="1"/>
          </p:cNvSpPr>
          <p:nvPr>
            <p:ph idx="1"/>
          </p:nvPr>
        </p:nvSpPr>
        <p:spPr>
          <a:xfrm>
            <a:off x="446315" y="643180"/>
            <a:ext cx="8030935" cy="5589958"/>
          </a:xfrm>
        </p:spPr>
        <p:txBody>
          <a:bodyPr/>
          <a:lstStyle/>
          <a:p>
            <a:pPr marL="457200" lvl="1" indent="0">
              <a:buNone/>
            </a:pPr>
            <a:r>
              <a:rPr lang="en-US" sz="1800" b="1" dirty="0">
                <a:latin typeface="Calibri" panose="020F0502020204030204" pitchFamily="34" charset="0"/>
                <a:cs typeface="Calibri" panose="020F0502020204030204" pitchFamily="34" charset="0"/>
              </a:rPr>
              <a:t>Anticipated Project Elements: </a:t>
            </a:r>
            <a:r>
              <a:rPr lang="en-US" dirty="0">
                <a:latin typeface="Calibri" panose="020F0502020204030204" pitchFamily="34" charset="0"/>
                <a:cs typeface="Calibri" panose="020F0502020204030204" pitchFamily="34" charset="0"/>
              </a:rPr>
              <a:t>The anticipated project elements necessary to successfully execute the proposed project are listed below.  These are subject to change based on actual project needs determination.</a:t>
            </a:r>
          </a:p>
          <a:p>
            <a:pPr lvl="2" algn="just">
              <a:spcAft>
                <a:spcPts val="0"/>
              </a:spcAft>
            </a:pPr>
            <a:r>
              <a:rPr lang="en-US" sz="1000" b="0" i="0" u="none" strike="noStrike" baseline="0" dirty="0">
                <a:latin typeface="Calibri" panose="020F0502020204030204" pitchFamily="34" charset="0"/>
              </a:rPr>
              <a:t>Obtaining right of entry and or access from landowners.</a:t>
            </a:r>
          </a:p>
          <a:p>
            <a:pPr lvl="2" algn="just">
              <a:spcAft>
                <a:spcPts val="0"/>
              </a:spcAft>
            </a:pPr>
            <a:r>
              <a:rPr lang="en-US" sz="1000" b="0" i="0" u="none" strike="noStrike" baseline="0" dirty="0">
                <a:latin typeface="Calibri" panose="020F0502020204030204" pitchFamily="34" charset="0"/>
              </a:rPr>
              <a:t>Establishing Intent to Acquire and Authorization to Acquire.</a:t>
            </a:r>
          </a:p>
          <a:p>
            <a:pPr lvl="2" algn="just">
              <a:spcAft>
                <a:spcPts val="0"/>
              </a:spcAft>
            </a:pPr>
            <a:r>
              <a:rPr lang="en-US" sz="1000" b="0" i="0" u="none" strike="noStrike" baseline="0" dirty="0">
                <a:latin typeface="Calibri" panose="020F0502020204030204" pitchFamily="34" charset="0"/>
              </a:rPr>
              <a:t>Hire of surveyors, appraisers, and review appraisers from State approved list.</a:t>
            </a:r>
          </a:p>
          <a:p>
            <a:pPr marR="1140" lvl="2" algn="just">
              <a:spcAft>
                <a:spcPts val="0"/>
              </a:spcAft>
            </a:pPr>
            <a:r>
              <a:rPr lang="en-US" sz="1000" b="0" i="0" u="none" strike="noStrike" baseline="0" dirty="0">
                <a:latin typeface="Calibri" panose="020F0502020204030204" pitchFamily="34" charset="0"/>
              </a:rPr>
              <a:t>Preparation and delivery of all correspondence sent via Certified Mail-Return Receipt Request (CMRRR) according to all required rules, to landowner’s legal representative, including introduction letters, Landowner’s Bill of Rights and the Land Acquisition for Public Airport brochure.</a:t>
            </a:r>
          </a:p>
          <a:p>
            <a:pPr marR="1130" lvl="2" algn="just">
              <a:spcAft>
                <a:spcPts val="0"/>
              </a:spcAft>
            </a:pPr>
            <a:r>
              <a:rPr lang="en-US" sz="1000" b="0" i="0" u="none" strike="noStrike" baseline="0" dirty="0">
                <a:latin typeface="Calibri" panose="020F0502020204030204" pitchFamily="34" charset="0"/>
              </a:rPr>
              <a:t>Secure  all  title  work  (preliminary  title  commitments,  update  title commitments as needed, title policies) and curative services necessary to provide clear title.</a:t>
            </a:r>
          </a:p>
          <a:p>
            <a:pPr marR="1150" lvl="2" algn="just">
              <a:spcAft>
                <a:spcPts val="0"/>
              </a:spcAft>
            </a:pPr>
            <a:r>
              <a:rPr lang="en-US" sz="1000" b="0" i="0" u="none" strike="noStrike" baseline="0" dirty="0">
                <a:latin typeface="Calibri" panose="020F0502020204030204" pitchFamily="34" charset="0"/>
              </a:rPr>
              <a:t>Analyze appraisals and appraisal review reports and confirm the sponsor’s (airport’s) approval value prior to making offer for each parcel.</a:t>
            </a:r>
          </a:p>
          <a:p>
            <a:pPr marR="1140" lvl="2" algn="just">
              <a:spcAft>
                <a:spcPts val="0"/>
              </a:spcAft>
            </a:pPr>
            <a:r>
              <a:rPr lang="en-US" sz="1000" b="0" i="0" u="none" strike="noStrike" baseline="0" dirty="0">
                <a:latin typeface="Calibri" panose="020F0502020204030204" pitchFamily="34" charset="0"/>
              </a:rPr>
              <a:t>Review Appraiser review of the originating Appraiser’s market information analysis  in  accordance  with  49  CFR  24.103  and  all  applicable standards/requirements included in the Uniform Standards of Professional Appraisal Practice (USPAP) for Federal Land Acquisition and the AL Certification Statement.</a:t>
            </a:r>
          </a:p>
          <a:p>
            <a:pPr marR="1140" lvl="2" algn="just">
              <a:spcAft>
                <a:spcPts val="0"/>
              </a:spcAft>
            </a:pPr>
            <a:r>
              <a:rPr lang="en-US" sz="1000" b="0" i="0" u="none" strike="noStrike" baseline="0" dirty="0">
                <a:latin typeface="Calibri" panose="020F0502020204030204" pitchFamily="34" charset="0"/>
              </a:rPr>
              <a:t>Prepare a separate negotiator contract report for each parcel, per contract, on applicable forms.</a:t>
            </a:r>
          </a:p>
          <a:p>
            <a:pPr marR="1140" lvl="2" algn="just">
              <a:spcAft>
                <a:spcPts val="0"/>
              </a:spcAft>
            </a:pPr>
            <a:r>
              <a:rPr lang="en-US" sz="1000" b="0" i="0" u="none" strike="noStrike" baseline="0" dirty="0">
                <a:latin typeface="Calibri" panose="020F0502020204030204" pitchFamily="34" charset="0"/>
              </a:rPr>
              <a:t>Perform closing services in conjunction with the title company and attend closings. This will include recording of all acquired properties.</a:t>
            </a:r>
          </a:p>
          <a:p>
            <a:pPr marR="1180" lvl="2" algn="just">
              <a:spcAft>
                <a:spcPts val="0"/>
              </a:spcAft>
            </a:pPr>
            <a:r>
              <a:rPr lang="en-US" sz="1000" b="0" i="0" u="none" strike="noStrike" baseline="0" dirty="0">
                <a:latin typeface="Calibri" panose="020F0502020204030204" pitchFamily="34" charset="0"/>
              </a:rPr>
              <a:t>Review title work prior to the closing by mail and prior to recording of the instrument.</a:t>
            </a:r>
          </a:p>
          <a:p>
            <a:pPr lvl="2" algn="just">
              <a:spcAft>
                <a:spcPts val="0"/>
              </a:spcAft>
            </a:pPr>
            <a:r>
              <a:rPr lang="en-US" sz="1000" b="0" i="0" u="none" strike="noStrike" baseline="0" dirty="0">
                <a:latin typeface="Calibri" panose="020F0502020204030204" pitchFamily="34" charset="0"/>
              </a:rPr>
              <a:t>Knowledge and manner of acquisition notices.</a:t>
            </a:r>
          </a:p>
          <a:p>
            <a:pPr marR="1150" lvl="2" algn="just">
              <a:spcAft>
                <a:spcPts val="0"/>
              </a:spcAft>
            </a:pPr>
            <a:r>
              <a:rPr lang="en-US" sz="1000" b="0" i="0" u="none" strike="noStrike" baseline="0" dirty="0">
                <a:latin typeface="Calibri" panose="020F0502020204030204" pitchFamily="34" charset="0"/>
              </a:rPr>
              <a:t>Provide all condemnation support using appropriate forms needed and shall appear and provide expert witness testimony as required.</a:t>
            </a:r>
          </a:p>
          <a:p>
            <a:pPr lvl="2" algn="just">
              <a:spcAft>
                <a:spcPts val="0"/>
              </a:spcAft>
            </a:pPr>
            <a:r>
              <a:rPr lang="en-US" sz="1000" b="0" i="0" u="none" strike="noStrike" baseline="0" dirty="0">
                <a:latin typeface="Calibri" panose="020F0502020204030204" pitchFamily="34" charset="0"/>
              </a:rPr>
              <a:t>Provide recorded deeds and closing documents to the BAA for all properties acquired.</a:t>
            </a:r>
          </a:p>
          <a:p>
            <a:pPr marL="457200" lvl="1"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5252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D1448-160E-0D95-6DA9-CBF324A2B2CD}"/>
              </a:ext>
            </a:extLst>
          </p:cNvPr>
          <p:cNvSpPr>
            <a:spLocks noGrp="1"/>
          </p:cNvSpPr>
          <p:nvPr>
            <p:ph type="title"/>
          </p:nvPr>
        </p:nvSpPr>
        <p:spPr/>
        <p:txBody>
          <a:bodyPr/>
          <a:lstStyle/>
          <a:p>
            <a:r>
              <a:rPr lang="en-US" dirty="0"/>
              <a:t>Submittal Requirements</a:t>
            </a:r>
          </a:p>
        </p:txBody>
      </p:sp>
      <p:sp>
        <p:nvSpPr>
          <p:cNvPr id="3" name="Content Placeholder 2">
            <a:extLst>
              <a:ext uri="{FF2B5EF4-FFF2-40B4-BE49-F238E27FC236}">
                <a16:creationId xmlns:a16="http://schemas.microsoft.com/office/drawing/2014/main" id="{E4C7A51C-4709-6AF6-0D65-12294D4A179B}"/>
              </a:ext>
            </a:extLst>
          </p:cNvPr>
          <p:cNvSpPr>
            <a:spLocks noGrp="1"/>
          </p:cNvSpPr>
          <p:nvPr>
            <p:ph idx="1"/>
          </p:nvPr>
        </p:nvSpPr>
        <p:spPr>
          <a:xfrm>
            <a:off x="446315" y="1185620"/>
            <a:ext cx="8030935" cy="5047518"/>
          </a:xfrm>
        </p:spPr>
        <p:txBody>
          <a:bodyPr/>
          <a:lstStyle/>
          <a:p>
            <a:pPr marL="0" indent="0">
              <a:spcBef>
                <a:spcPts val="0"/>
              </a:spcBef>
              <a:spcAft>
                <a:spcPts val="0"/>
              </a:spcAft>
              <a:buNone/>
            </a:pPr>
            <a:r>
              <a:rPr lang="en-US" b="1" dirty="0">
                <a:latin typeface="Calibri" panose="020F0502020204030204" pitchFamily="34" charset="0"/>
                <a:cs typeface="Calibri" panose="020F0502020204030204" pitchFamily="34" charset="0"/>
              </a:rPr>
              <a:t>A.  Selection Process</a:t>
            </a:r>
          </a:p>
          <a:p>
            <a:pPr marL="0" indent="0">
              <a:buNone/>
            </a:pPr>
            <a:r>
              <a:rPr lang="en-US" dirty="0">
                <a:latin typeface="Calibri" panose="020F0502020204030204" pitchFamily="34" charset="0"/>
                <a:cs typeface="Calibri" panose="020F0502020204030204" pitchFamily="34" charset="0"/>
              </a:rPr>
              <a:t>This qualification-based selection process shall be in accordance with the current version of FAA Advisory Circular 150/5100-14, Architectural, Engineering, and Planning Consultant Services for Airport Grant Projects.</a:t>
            </a:r>
          </a:p>
          <a:p>
            <a:pPr marL="0" indent="0">
              <a:buNone/>
            </a:pPr>
            <a:r>
              <a:rPr lang="en-US" dirty="0">
                <a:latin typeface="Calibri" panose="020F0502020204030204" pitchFamily="34" charset="0"/>
                <a:cs typeface="Calibri" panose="020F0502020204030204" pitchFamily="34" charset="0"/>
              </a:rPr>
              <a:t>Award of this project would not preclude the awarded firm from future planning, environmental, design and/or construction services award with BAA.  This applies to both prime firms and subconsultants. </a:t>
            </a:r>
          </a:p>
          <a:p>
            <a:pPr marL="0" indent="0">
              <a:buNone/>
            </a:pPr>
            <a:r>
              <a:rPr lang="en-US" dirty="0">
                <a:latin typeface="Calibri" panose="020F0502020204030204" pitchFamily="34" charset="0"/>
                <a:cs typeface="Calibri" panose="020F0502020204030204" pitchFamily="34" charset="0"/>
              </a:rPr>
              <a:t>A Statement of Qualifications (SOQ) and Project Proposal will be solicited from all interested firms. The SOQ will allow the opportunity to provide data relating to the experience and qualifications of the interested firm as it relates to the proposed project. The Project Proposal will include information to illustrate the firm’s category understanding, approach, and project management / communication plan.  </a:t>
            </a:r>
          </a:p>
          <a:p>
            <a:pPr marL="0" indent="0">
              <a:buNone/>
            </a:pPr>
            <a:r>
              <a:rPr lang="en-US" dirty="0">
                <a:latin typeface="Calibri" panose="020F0502020204030204" pitchFamily="34" charset="0"/>
                <a:cs typeface="Calibri" panose="020F0502020204030204" pitchFamily="34" charset="0"/>
              </a:rPr>
              <a:t>Firms may be interviewed.  However, BAA reserves the right to select the highest ranked consultant based solely upon submittals if sufficient information is included in the SOQ and project proposals. </a:t>
            </a:r>
          </a:p>
        </p:txBody>
      </p:sp>
    </p:spTree>
    <p:extLst>
      <p:ext uri="{BB962C8B-B14F-4D97-AF65-F5344CB8AC3E}">
        <p14:creationId xmlns:p14="http://schemas.microsoft.com/office/powerpoint/2010/main" val="744107352"/>
      </p:ext>
    </p:extLst>
  </p:cSld>
  <p:clrMapOvr>
    <a:masterClrMapping/>
  </p:clrMapOvr>
</p:sld>
</file>

<file path=ppt/theme/theme1.xml><?xml version="1.0" encoding="utf-8"?>
<a:theme xmlns:a="http://schemas.openxmlformats.org/drawingml/2006/main" name="Office Theme">
  <a:themeElements>
    <a:clrScheme name="MSFT_01">
      <a:dk1>
        <a:sysClr val="windowText" lastClr="000000"/>
      </a:dk1>
      <a:lt1>
        <a:sysClr val="window" lastClr="FFFFFF"/>
      </a:lt1>
      <a:dk2>
        <a:srgbClr val="3F3F3F"/>
      </a:dk2>
      <a:lt2>
        <a:srgbClr val="FFFFFF"/>
      </a:lt2>
      <a:accent1>
        <a:srgbClr val="01C6FD"/>
      </a:accent1>
      <a:accent2>
        <a:srgbClr val="067F9C"/>
      </a:accent2>
      <a:accent3>
        <a:srgbClr val="014E52"/>
      </a:accent3>
      <a:accent4>
        <a:srgbClr val="ED7D31"/>
      </a:accent4>
      <a:accent5>
        <a:srgbClr val="79AE02"/>
      </a:accent5>
      <a:accent6>
        <a:srgbClr val="0070C0"/>
      </a:accent6>
      <a:hlink>
        <a:srgbClr val="01C6FD"/>
      </a:hlink>
      <a:folHlink>
        <a:srgbClr val="954F72"/>
      </a:folHlink>
    </a:clrScheme>
    <a:fontScheme name="MSFT_0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89715846_Ocean presentation_RVA_v4.potx" id="{354FE8D4-E883-4E79-A422-6A1915D44872}" vid="{AAC9F203-D7BC-4B95-936D-67F55828A5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9B7651-08C1-49A1-AFE9-4E4CD342176D}">
  <ds:schemaRefs>
    <ds:schemaRef ds:uri="http://purl.org/dc/dcmitype/"/>
    <ds:schemaRef ds:uri="http://purl.org/dc/terms/"/>
    <ds:schemaRef ds:uri="71af3243-3dd4-4a8d-8c0d-dd76da1f02a5"/>
    <ds:schemaRef ds:uri="16c05727-aa75-4e4a-9b5f-8a80a1165891"/>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C3D7A05-DE9A-4773-A113-AAE964924F7A}">
  <ds:schemaRefs>
    <ds:schemaRef ds:uri="http://schemas.microsoft.com/sharepoint/v3/contenttype/forms"/>
  </ds:schemaRefs>
</ds:datastoreItem>
</file>

<file path=customXml/itemProps3.xml><?xml version="1.0" encoding="utf-8"?>
<ds:datastoreItem xmlns:ds="http://schemas.openxmlformats.org/officeDocument/2006/customXml" ds:itemID="{B8E2C315-492F-482C-BE04-955377E16A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2067</Words>
  <Application>Microsoft Office PowerPoint</Application>
  <PresentationFormat>Widescreen</PresentationFormat>
  <Paragraphs>118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Times New Roman</vt:lpstr>
      <vt:lpstr>Office Theme</vt:lpstr>
      <vt:lpstr>2025 Request for Qualifications (RFQ)  Professional Services: Runway Protection Zone Land Acquisition</vt:lpstr>
      <vt:lpstr>Overview  </vt:lpstr>
      <vt:lpstr>BHM Background</vt:lpstr>
      <vt:lpstr>Project Description</vt:lpstr>
      <vt:lpstr>Project Background</vt:lpstr>
      <vt:lpstr>Appendix A Project Limits</vt:lpstr>
      <vt:lpstr>Scope of Service and Requirements</vt:lpstr>
      <vt:lpstr>PowerPoint Presentation</vt:lpstr>
      <vt:lpstr>Submittal Requirements</vt:lpstr>
      <vt:lpstr>PowerPoint Presentation</vt:lpstr>
      <vt:lpstr>PowerPoint Presentation</vt:lpstr>
      <vt:lpstr>Project Proposal portion must include the following sections:</vt:lpstr>
      <vt:lpstr>PowerPoint Presentation</vt:lpstr>
      <vt:lpstr>Tentative Selection Schedule</vt:lpstr>
      <vt:lpstr>Appendix B - DBE Participation Certification</vt:lpstr>
      <vt:lpstr>Civil Rights Assurances and Contract Goal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2019-11-26T21:42:45Z</dcterms:created>
  <dcterms:modified xsi:type="dcterms:W3CDTF">2025-08-21T20:28:59Z</dcterms:modified>
</cp:coreProperties>
</file>